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82" r:id="rId11"/>
    <p:sldId id="283" r:id="rId12"/>
    <p:sldId id="284" r:id="rId13"/>
    <p:sldId id="263" r:id="rId14"/>
    <p:sldId id="281" r:id="rId15"/>
    <p:sldId id="266" r:id="rId16"/>
    <p:sldId id="267" r:id="rId17"/>
    <p:sldId id="268" r:id="rId18"/>
    <p:sldId id="269" r:id="rId19"/>
    <p:sldId id="280" r:id="rId20"/>
    <p:sldId id="279" r:id="rId21"/>
    <p:sldId id="285" r:id="rId22"/>
    <p:sldId id="271" r:id="rId23"/>
    <p:sldId id="274" r:id="rId24"/>
    <p:sldId id="275" r:id="rId25"/>
    <p:sldId id="270" r:id="rId26"/>
    <p:sldId id="272" r:id="rId27"/>
    <p:sldId id="292" r:id="rId28"/>
    <p:sldId id="273" r:id="rId29"/>
    <p:sldId id="277" r:id="rId30"/>
    <p:sldId id="286" r:id="rId31"/>
    <p:sldId id="287" r:id="rId32"/>
    <p:sldId id="278" r:id="rId33"/>
    <p:sldId id="296" r:id="rId34"/>
    <p:sldId id="297" r:id="rId35"/>
    <p:sldId id="298" r:id="rId36"/>
    <p:sldId id="299" r:id="rId37"/>
    <p:sldId id="288" r:id="rId38"/>
    <p:sldId id="291" r:id="rId39"/>
    <p:sldId id="290" r:id="rId40"/>
    <p:sldId id="293" r:id="rId41"/>
    <p:sldId id="300" r:id="rId42"/>
    <p:sldId id="301" r:id="rId43"/>
    <p:sldId id="294" r:id="rId44"/>
    <p:sldId id="295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E76"/>
    <a:srgbClr val="969FA7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1517" autoAdjust="0"/>
  </p:normalViewPr>
  <p:slideViewPr>
    <p:cSldViewPr snapToGrid="0">
      <p:cViewPr varScale="1">
        <p:scale>
          <a:sx n="135" d="100"/>
          <a:sy n="135" d="100"/>
        </p:scale>
        <p:origin x="4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CC8590-E319-4413-A676-9ACF5E90033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9D3D3E-A0D2-4CB0-804F-FFB94D78198E}">
      <dgm:prSet phldrT="[Text]"/>
      <dgm:spPr/>
      <dgm:t>
        <a:bodyPr/>
        <a:lstStyle/>
        <a:p>
          <a:r>
            <a:rPr lang="en-US" dirty="0" smtClean="0"/>
            <a:t>Render Loop</a:t>
          </a:r>
          <a:endParaRPr lang="en-US" dirty="0"/>
        </a:p>
      </dgm:t>
    </dgm:pt>
    <dgm:pt modelId="{047671A0-5827-4479-9320-3EE11AB5DB4F}" type="parTrans" cxnId="{7E828F8A-D747-4674-84E2-598841B0EBF9}">
      <dgm:prSet/>
      <dgm:spPr/>
      <dgm:t>
        <a:bodyPr/>
        <a:lstStyle/>
        <a:p>
          <a:endParaRPr lang="en-US"/>
        </a:p>
      </dgm:t>
    </dgm:pt>
    <dgm:pt modelId="{DD7E7CCF-2F76-4161-B8C5-97C6456E11B8}" type="sibTrans" cxnId="{7E828F8A-D747-4674-84E2-598841B0EBF9}">
      <dgm:prSet/>
      <dgm:spPr/>
      <dgm:t>
        <a:bodyPr/>
        <a:lstStyle/>
        <a:p>
          <a:endParaRPr lang="en-US"/>
        </a:p>
      </dgm:t>
    </dgm:pt>
    <dgm:pt modelId="{BAC6895D-5E09-4010-96F8-69EEDD89B569}">
      <dgm:prSet phldrT="[Text]"/>
      <dgm:spPr/>
      <dgm:t>
        <a:bodyPr/>
        <a:lstStyle/>
        <a:p>
          <a:r>
            <a:rPr lang="en-US" dirty="0" smtClean="0"/>
            <a:t>Hardware / Input Update</a:t>
          </a:r>
          <a:endParaRPr lang="en-US" dirty="0"/>
        </a:p>
      </dgm:t>
    </dgm:pt>
    <dgm:pt modelId="{2D65EDE2-6939-4EDF-83A4-1CF77F1EAF7F}" type="parTrans" cxnId="{429D31CF-88F0-45A4-816D-F051FD6AFD10}">
      <dgm:prSet/>
      <dgm:spPr/>
      <dgm:t>
        <a:bodyPr/>
        <a:lstStyle/>
        <a:p>
          <a:endParaRPr lang="en-US"/>
        </a:p>
      </dgm:t>
    </dgm:pt>
    <dgm:pt modelId="{CEF35804-292E-4F3B-8743-8FD333B34625}" type="sibTrans" cxnId="{429D31CF-88F0-45A4-816D-F051FD6AFD10}">
      <dgm:prSet/>
      <dgm:spPr/>
      <dgm:t>
        <a:bodyPr/>
        <a:lstStyle/>
        <a:p>
          <a:endParaRPr lang="en-US"/>
        </a:p>
      </dgm:t>
    </dgm:pt>
    <dgm:pt modelId="{0881FBDA-7B31-488C-85C5-E60DFA286209}">
      <dgm:prSet phldrT="[Text]"/>
      <dgm:spPr/>
      <dgm:t>
        <a:bodyPr/>
        <a:lstStyle/>
        <a:p>
          <a:r>
            <a:rPr lang="en-US" dirty="0" smtClean="0"/>
            <a:t>Game Logic</a:t>
          </a:r>
          <a:endParaRPr lang="en-US" dirty="0"/>
        </a:p>
      </dgm:t>
    </dgm:pt>
    <dgm:pt modelId="{0032B7F7-0592-446D-807C-FF1293861E5C}" type="parTrans" cxnId="{E43E947A-663B-44B9-A49C-2C462E04FAC7}">
      <dgm:prSet/>
      <dgm:spPr/>
      <dgm:t>
        <a:bodyPr/>
        <a:lstStyle/>
        <a:p>
          <a:endParaRPr lang="en-US"/>
        </a:p>
      </dgm:t>
    </dgm:pt>
    <dgm:pt modelId="{02FBCCB7-D1B8-492D-B0DE-922B9A737327}" type="sibTrans" cxnId="{E43E947A-663B-44B9-A49C-2C462E04FAC7}">
      <dgm:prSet/>
      <dgm:spPr/>
      <dgm:t>
        <a:bodyPr/>
        <a:lstStyle/>
        <a:p>
          <a:endParaRPr lang="en-US"/>
        </a:p>
      </dgm:t>
    </dgm:pt>
    <dgm:pt modelId="{AA4AD07F-7EAA-40D7-BF4E-3663AE924B90}" type="pres">
      <dgm:prSet presAssocID="{29CC8590-E319-4413-A676-9ACF5E90033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221A056-77B0-4377-AE04-81926237D8D1}" type="pres">
      <dgm:prSet presAssocID="{ED9D3D3E-A0D2-4CB0-804F-FFB94D78198E}" presName="Accent1" presStyleCnt="0"/>
      <dgm:spPr/>
    </dgm:pt>
    <dgm:pt modelId="{B45A10D4-0F7B-4329-B1C4-A8BADDFFDF69}" type="pres">
      <dgm:prSet presAssocID="{ED9D3D3E-A0D2-4CB0-804F-FFB94D78198E}" presName="Accent" presStyleLbl="node1" presStyleIdx="0" presStyleCnt="3"/>
      <dgm:spPr/>
    </dgm:pt>
    <dgm:pt modelId="{AA9214D1-7C0E-437A-AD34-57AB381E2483}" type="pres">
      <dgm:prSet presAssocID="{ED9D3D3E-A0D2-4CB0-804F-FFB94D78198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B9BF3-7BD8-493D-A6C5-7C7D58337478}" type="pres">
      <dgm:prSet presAssocID="{BAC6895D-5E09-4010-96F8-69EEDD89B569}" presName="Accent2" presStyleCnt="0"/>
      <dgm:spPr/>
    </dgm:pt>
    <dgm:pt modelId="{43E1E023-3558-44F5-888D-4D6D1BF0020E}" type="pres">
      <dgm:prSet presAssocID="{BAC6895D-5E09-4010-96F8-69EEDD89B569}" presName="Accent" presStyleLbl="node1" presStyleIdx="1" presStyleCnt="3"/>
      <dgm:spPr/>
    </dgm:pt>
    <dgm:pt modelId="{E5190CEA-E6C4-4D8F-9879-FE12EC6DF891}" type="pres">
      <dgm:prSet presAssocID="{BAC6895D-5E09-4010-96F8-69EEDD89B56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A373F-A0E0-4699-921B-7F54F3ABC645}" type="pres">
      <dgm:prSet presAssocID="{0881FBDA-7B31-488C-85C5-E60DFA286209}" presName="Accent3" presStyleCnt="0"/>
      <dgm:spPr/>
    </dgm:pt>
    <dgm:pt modelId="{8AF30307-A34E-42C1-9F19-0DECD9FC6760}" type="pres">
      <dgm:prSet presAssocID="{0881FBDA-7B31-488C-85C5-E60DFA286209}" presName="Accent" presStyleLbl="node1" presStyleIdx="2" presStyleCnt="3"/>
      <dgm:spPr/>
    </dgm:pt>
    <dgm:pt modelId="{FE296C27-FDD5-4121-9D4E-50417CE856B4}" type="pres">
      <dgm:prSet presAssocID="{0881FBDA-7B31-488C-85C5-E60DFA28620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6691C4-6919-4EBE-ACC7-0A5E901B2712}" type="presOf" srcId="{BAC6895D-5E09-4010-96F8-69EEDD89B569}" destId="{E5190CEA-E6C4-4D8F-9879-FE12EC6DF891}" srcOrd="0" destOrd="0" presId="urn:microsoft.com/office/officeart/2009/layout/CircleArrowProcess"/>
    <dgm:cxn modelId="{7E828F8A-D747-4674-84E2-598841B0EBF9}" srcId="{29CC8590-E319-4413-A676-9ACF5E900333}" destId="{ED9D3D3E-A0D2-4CB0-804F-FFB94D78198E}" srcOrd="0" destOrd="0" parTransId="{047671A0-5827-4479-9320-3EE11AB5DB4F}" sibTransId="{DD7E7CCF-2F76-4161-B8C5-97C6456E11B8}"/>
    <dgm:cxn modelId="{5AE8D846-C975-42BF-AFA9-0E7CBD95E448}" type="presOf" srcId="{0881FBDA-7B31-488C-85C5-E60DFA286209}" destId="{FE296C27-FDD5-4121-9D4E-50417CE856B4}" srcOrd="0" destOrd="0" presId="urn:microsoft.com/office/officeart/2009/layout/CircleArrowProcess"/>
    <dgm:cxn modelId="{E43E947A-663B-44B9-A49C-2C462E04FAC7}" srcId="{29CC8590-E319-4413-A676-9ACF5E900333}" destId="{0881FBDA-7B31-488C-85C5-E60DFA286209}" srcOrd="2" destOrd="0" parTransId="{0032B7F7-0592-446D-807C-FF1293861E5C}" sibTransId="{02FBCCB7-D1B8-492D-B0DE-922B9A737327}"/>
    <dgm:cxn modelId="{429D31CF-88F0-45A4-816D-F051FD6AFD10}" srcId="{29CC8590-E319-4413-A676-9ACF5E900333}" destId="{BAC6895D-5E09-4010-96F8-69EEDD89B569}" srcOrd="1" destOrd="0" parTransId="{2D65EDE2-6939-4EDF-83A4-1CF77F1EAF7F}" sibTransId="{CEF35804-292E-4F3B-8743-8FD333B34625}"/>
    <dgm:cxn modelId="{83E3F5FF-E6D6-48EC-AB60-48AF97B01B35}" type="presOf" srcId="{29CC8590-E319-4413-A676-9ACF5E900333}" destId="{AA4AD07F-7EAA-40D7-BF4E-3663AE924B90}" srcOrd="0" destOrd="0" presId="urn:microsoft.com/office/officeart/2009/layout/CircleArrowProcess"/>
    <dgm:cxn modelId="{877FC679-0CFA-4685-BCB1-7EACE306FB8D}" type="presOf" srcId="{ED9D3D3E-A0D2-4CB0-804F-FFB94D78198E}" destId="{AA9214D1-7C0E-437A-AD34-57AB381E2483}" srcOrd="0" destOrd="0" presId="urn:microsoft.com/office/officeart/2009/layout/CircleArrowProcess"/>
    <dgm:cxn modelId="{177A6C9B-9D14-4A19-A621-BCDD92A242C9}" type="presParOf" srcId="{AA4AD07F-7EAA-40D7-BF4E-3663AE924B90}" destId="{2221A056-77B0-4377-AE04-81926237D8D1}" srcOrd="0" destOrd="0" presId="urn:microsoft.com/office/officeart/2009/layout/CircleArrowProcess"/>
    <dgm:cxn modelId="{9275D7CD-5BA4-48FE-9E31-09C8854F616E}" type="presParOf" srcId="{2221A056-77B0-4377-AE04-81926237D8D1}" destId="{B45A10D4-0F7B-4329-B1C4-A8BADDFFDF69}" srcOrd="0" destOrd="0" presId="urn:microsoft.com/office/officeart/2009/layout/CircleArrowProcess"/>
    <dgm:cxn modelId="{91249E67-E8D0-41E1-B719-DCE6270C2F77}" type="presParOf" srcId="{AA4AD07F-7EAA-40D7-BF4E-3663AE924B90}" destId="{AA9214D1-7C0E-437A-AD34-57AB381E2483}" srcOrd="1" destOrd="0" presId="urn:microsoft.com/office/officeart/2009/layout/CircleArrowProcess"/>
    <dgm:cxn modelId="{EF9E3073-0EC9-4DBD-B8AF-693C841F09F4}" type="presParOf" srcId="{AA4AD07F-7EAA-40D7-BF4E-3663AE924B90}" destId="{5E7B9BF3-7BD8-493D-A6C5-7C7D58337478}" srcOrd="2" destOrd="0" presId="urn:microsoft.com/office/officeart/2009/layout/CircleArrowProcess"/>
    <dgm:cxn modelId="{D4631BF6-61D7-4C64-8543-C44066D85BC6}" type="presParOf" srcId="{5E7B9BF3-7BD8-493D-A6C5-7C7D58337478}" destId="{43E1E023-3558-44F5-888D-4D6D1BF0020E}" srcOrd="0" destOrd="0" presId="urn:microsoft.com/office/officeart/2009/layout/CircleArrowProcess"/>
    <dgm:cxn modelId="{44A8D94C-DADF-488D-8A1B-FB22446F48E4}" type="presParOf" srcId="{AA4AD07F-7EAA-40D7-BF4E-3663AE924B90}" destId="{E5190CEA-E6C4-4D8F-9879-FE12EC6DF891}" srcOrd="3" destOrd="0" presId="urn:microsoft.com/office/officeart/2009/layout/CircleArrowProcess"/>
    <dgm:cxn modelId="{672F2E10-2121-4B11-ACE8-6359EE4C0EC2}" type="presParOf" srcId="{AA4AD07F-7EAA-40D7-BF4E-3663AE924B90}" destId="{DF6A373F-A0E0-4699-921B-7F54F3ABC645}" srcOrd="4" destOrd="0" presId="urn:microsoft.com/office/officeart/2009/layout/CircleArrowProcess"/>
    <dgm:cxn modelId="{AB81A62C-14FF-4A3A-8B74-5D769AB3648E}" type="presParOf" srcId="{DF6A373F-A0E0-4699-921B-7F54F3ABC645}" destId="{8AF30307-A34E-42C1-9F19-0DECD9FC6760}" srcOrd="0" destOrd="0" presId="urn:microsoft.com/office/officeart/2009/layout/CircleArrowProcess"/>
    <dgm:cxn modelId="{3AAB73E5-E98B-438A-A487-F26C3BE9311C}" type="presParOf" srcId="{AA4AD07F-7EAA-40D7-BF4E-3663AE924B90}" destId="{FE296C27-FDD5-4121-9D4E-50417CE856B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CC8590-E319-4413-A676-9ACF5E90033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9D3D3E-A0D2-4CB0-804F-FFB94D78198E}">
      <dgm:prSet phldrT="[Text]"/>
      <dgm:spPr/>
      <dgm:t>
        <a:bodyPr/>
        <a:lstStyle/>
        <a:p>
          <a:r>
            <a:rPr lang="en-US" dirty="0" smtClean="0"/>
            <a:t>Render Loop</a:t>
          </a:r>
          <a:endParaRPr lang="en-US" dirty="0"/>
        </a:p>
      </dgm:t>
    </dgm:pt>
    <dgm:pt modelId="{047671A0-5827-4479-9320-3EE11AB5DB4F}" type="parTrans" cxnId="{7E828F8A-D747-4674-84E2-598841B0EBF9}">
      <dgm:prSet/>
      <dgm:spPr/>
      <dgm:t>
        <a:bodyPr/>
        <a:lstStyle/>
        <a:p>
          <a:endParaRPr lang="en-US"/>
        </a:p>
      </dgm:t>
    </dgm:pt>
    <dgm:pt modelId="{DD7E7CCF-2F76-4161-B8C5-97C6456E11B8}" type="sibTrans" cxnId="{7E828F8A-D747-4674-84E2-598841B0EBF9}">
      <dgm:prSet/>
      <dgm:spPr/>
      <dgm:t>
        <a:bodyPr/>
        <a:lstStyle/>
        <a:p>
          <a:endParaRPr lang="en-US"/>
        </a:p>
      </dgm:t>
    </dgm:pt>
    <dgm:pt modelId="{BAC6895D-5E09-4010-96F8-69EEDD89B569}">
      <dgm:prSet phldrT="[Text]"/>
      <dgm:spPr/>
      <dgm:t>
        <a:bodyPr/>
        <a:lstStyle/>
        <a:p>
          <a:r>
            <a:rPr lang="en-US" dirty="0" smtClean="0"/>
            <a:t>Hardware / Input Update</a:t>
          </a:r>
          <a:endParaRPr lang="en-US" dirty="0"/>
        </a:p>
      </dgm:t>
    </dgm:pt>
    <dgm:pt modelId="{2D65EDE2-6939-4EDF-83A4-1CF77F1EAF7F}" type="parTrans" cxnId="{429D31CF-88F0-45A4-816D-F051FD6AFD10}">
      <dgm:prSet/>
      <dgm:spPr/>
      <dgm:t>
        <a:bodyPr/>
        <a:lstStyle/>
        <a:p>
          <a:endParaRPr lang="en-US"/>
        </a:p>
      </dgm:t>
    </dgm:pt>
    <dgm:pt modelId="{CEF35804-292E-4F3B-8743-8FD333B34625}" type="sibTrans" cxnId="{429D31CF-88F0-45A4-816D-F051FD6AFD10}">
      <dgm:prSet/>
      <dgm:spPr/>
      <dgm:t>
        <a:bodyPr/>
        <a:lstStyle/>
        <a:p>
          <a:endParaRPr lang="en-US"/>
        </a:p>
      </dgm:t>
    </dgm:pt>
    <dgm:pt modelId="{0881FBDA-7B31-488C-85C5-E60DFA286209}">
      <dgm:prSet phldrT="[Text]"/>
      <dgm:spPr/>
      <dgm:t>
        <a:bodyPr/>
        <a:lstStyle/>
        <a:p>
          <a:r>
            <a:rPr lang="en-US" dirty="0" smtClean="0"/>
            <a:t>Game Logic</a:t>
          </a:r>
          <a:endParaRPr lang="en-US" dirty="0"/>
        </a:p>
      </dgm:t>
    </dgm:pt>
    <dgm:pt modelId="{0032B7F7-0592-446D-807C-FF1293861E5C}" type="parTrans" cxnId="{E43E947A-663B-44B9-A49C-2C462E04FAC7}">
      <dgm:prSet/>
      <dgm:spPr/>
      <dgm:t>
        <a:bodyPr/>
        <a:lstStyle/>
        <a:p>
          <a:endParaRPr lang="en-US"/>
        </a:p>
      </dgm:t>
    </dgm:pt>
    <dgm:pt modelId="{02FBCCB7-D1B8-492D-B0DE-922B9A737327}" type="sibTrans" cxnId="{E43E947A-663B-44B9-A49C-2C462E04FAC7}">
      <dgm:prSet/>
      <dgm:spPr/>
      <dgm:t>
        <a:bodyPr/>
        <a:lstStyle/>
        <a:p>
          <a:endParaRPr lang="en-US"/>
        </a:p>
      </dgm:t>
    </dgm:pt>
    <dgm:pt modelId="{AA4AD07F-7EAA-40D7-BF4E-3663AE924B90}" type="pres">
      <dgm:prSet presAssocID="{29CC8590-E319-4413-A676-9ACF5E90033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221A056-77B0-4377-AE04-81926237D8D1}" type="pres">
      <dgm:prSet presAssocID="{ED9D3D3E-A0D2-4CB0-804F-FFB94D78198E}" presName="Accent1" presStyleCnt="0"/>
      <dgm:spPr/>
    </dgm:pt>
    <dgm:pt modelId="{B45A10D4-0F7B-4329-B1C4-A8BADDFFDF69}" type="pres">
      <dgm:prSet presAssocID="{ED9D3D3E-A0D2-4CB0-804F-FFB94D78198E}" presName="Accent" presStyleLbl="node1" presStyleIdx="0" presStyleCnt="3"/>
      <dgm:spPr/>
    </dgm:pt>
    <dgm:pt modelId="{AA9214D1-7C0E-437A-AD34-57AB381E2483}" type="pres">
      <dgm:prSet presAssocID="{ED9D3D3E-A0D2-4CB0-804F-FFB94D78198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B9BF3-7BD8-493D-A6C5-7C7D58337478}" type="pres">
      <dgm:prSet presAssocID="{BAC6895D-5E09-4010-96F8-69EEDD89B569}" presName="Accent2" presStyleCnt="0"/>
      <dgm:spPr/>
    </dgm:pt>
    <dgm:pt modelId="{43E1E023-3558-44F5-888D-4D6D1BF0020E}" type="pres">
      <dgm:prSet presAssocID="{BAC6895D-5E09-4010-96F8-69EEDD89B569}" presName="Accent" presStyleLbl="node1" presStyleIdx="1" presStyleCnt="3"/>
      <dgm:spPr/>
    </dgm:pt>
    <dgm:pt modelId="{E5190CEA-E6C4-4D8F-9879-FE12EC6DF891}" type="pres">
      <dgm:prSet presAssocID="{BAC6895D-5E09-4010-96F8-69EEDD89B56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A373F-A0E0-4699-921B-7F54F3ABC645}" type="pres">
      <dgm:prSet presAssocID="{0881FBDA-7B31-488C-85C5-E60DFA286209}" presName="Accent3" presStyleCnt="0"/>
      <dgm:spPr/>
    </dgm:pt>
    <dgm:pt modelId="{8AF30307-A34E-42C1-9F19-0DECD9FC6760}" type="pres">
      <dgm:prSet presAssocID="{0881FBDA-7B31-488C-85C5-E60DFA286209}" presName="Accent" presStyleLbl="node1" presStyleIdx="2" presStyleCnt="3"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FE296C27-FDD5-4121-9D4E-50417CE856B4}" type="pres">
      <dgm:prSet presAssocID="{0881FBDA-7B31-488C-85C5-E60DFA28620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828F8A-D747-4674-84E2-598841B0EBF9}" srcId="{29CC8590-E319-4413-A676-9ACF5E900333}" destId="{ED9D3D3E-A0D2-4CB0-804F-FFB94D78198E}" srcOrd="0" destOrd="0" parTransId="{047671A0-5827-4479-9320-3EE11AB5DB4F}" sibTransId="{DD7E7CCF-2F76-4161-B8C5-97C6456E11B8}"/>
    <dgm:cxn modelId="{7602A941-B063-4EA9-9F60-3319232F6F85}" type="presOf" srcId="{29CC8590-E319-4413-A676-9ACF5E900333}" destId="{AA4AD07F-7EAA-40D7-BF4E-3663AE924B90}" srcOrd="0" destOrd="0" presId="urn:microsoft.com/office/officeart/2009/layout/CircleArrowProcess"/>
    <dgm:cxn modelId="{2E98C8CD-7C33-4E43-8201-90F016F85362}" type="presOf" srcId="{0881FBDA-7B31-488C-85C5-E60DFA286209}" destId="{FE296C27-FDD5-4121-9D4E-50417CE856B4}" srcOrd="0" destOrd="0" presId="urn:microsoft.com/office/officeart/2009/layout/CircleArrowProcess"/>
    <dgm:cxn modelId="{E43E947A-663B-44B9-A49C-2C462E04FAC7}" srcId="{29CC8590-E319-4413-A676-9ACF5E900333}" destId="{0881FBDA-7B31-488C-85C5-E60DFA286209}" srcOrd="2" destOrd="0" parTransId="{0032B7F7-0592-446D-807C-FF1293861E5C}" sibTransId="{02FBCCB7-D1B8-492D-B0DE-922B9A737327}"/>
    <dgm:cxn modelId="{4388E6FB-DF95-4091-BE3A-C38EEDECCCCF}" type="presOf" srcId="{ED9D3D3E-A0D2-4CB0-804F-FFB94D78198E}" destId="{AA9214D1-7C0E-437A-AD34-57AB381E2483}" srcOrd="0" destOrd="0" presId="urn:microsoft.com/office/officeart/2009/layout/CircleArrowProcess"/>
    <dgm:cxn modelId="{49C7B39F-CA45-4372-AF7A-797F7CD6D7BF}" type="presOf" srcId="{BAC6895D-5E09-4010-96F8-69EEDD89B569}" destId="{E5190CEA-E6C4-4D8F-9879-FE12EC6DF891}" srcOrd="0" destOrd="0" presId="urn:microsoft.com/office/officeart/2009/layout/CircleArrowProcess"/>
    <dgm:cxn modelId="{429D31CF-88F0-45A4-816D-F051FD6AFD10}" srcId="{29CC8590-E319-4413-A676-9ACF5E900333}" destId="{BAC6895D-5E09-4010-96F8-69EEDD89B569}" srcOrd="1" destOrd="0" parTransId="{2D65EDE2-6939-4EDF-83A4-1CF77F1EAF7F}" sibTransId="{CEF35804-292E-4F3B-8743-8FD333B34625}"/>
    <dgm:cxn modelId="{9AEB3B21-C1FE-4E70-867D-2E208B9675F4}" type="presParOf" srcId="{AA4AD07F-7EAA-40D7-BF4E-3663AE924B90}" destId="{2221A056-77B0-4377-AE04-81926237D8D1}" srcOrd="0" destOrd="0" presId="urn:microsoft.com/office/officeart/2009/layout/CircleArrowProcess"/>
    <dgm:cxn modelId="{2B1E438A-2EBF-4E7C-9D8B-B767BA0DE43C}" type="presParOf" srcId="{2221A056-77B0-4377-AE04-81926237D8D1}" destId="{B45A10D4-0F7B-4329-B1C4-A8BADDFFDF69}" srcOrd="0" destOrd="0" presId="urn:microsoft.com/office/officeart/2009/layout/CircleArrowProcess"/>
    <dgm:cxn modelId="{400EEF5A-0C9A-48BC-8B98-E9C731C56F6E}" type="presParOf" srcId="{AA4AD07F-7EAA-40D7-BF4E-3663AE924B90}" destId="{AA9214D1-7C0E-437A-AD34-57AB381E2483}" srcOrd="1" destOrd="0" presId="urn:microsoft.com/office/officeart/2009/layout/CircleArrowProcess"/>
    <dgm:cxn modelId="{437DF8AD-4EF1-4369-810B-A64821278375}" type="presParOf" srcId="{AA4AD07F-7EAA-40D7-BF4E-3663AE924B90}" destId="{5E7B9BF3-7BD8-493D-A6C5-7C7D58337478}" srcOrd="2" destOrd="0" presId="urn:microsoft.com/office/officeart/2009/layout/CircleArrowProcess"/>
    <dgm:cxn modelId="{89E7D55A-F418-4016-84BD-2BAEC577A8F2}" type="presParOf" srcId="{5E7B9BF3-7BD8-493D-A6C5-7C7D58337478}" destId="{43E1E023-3558-44F5-888D-4D6D1BF0020E}" srcOrd="0" destOrd="0" presId="urn:microsoft.com/office/officeart/2009/layout/CircleArrowProcess"/>
    <dgm:cxn modelId="{E2D5ACF8-4F4F-4003-B608-3627A2AEC0CD}" type="presParOf" srcId="{AA4AD07F-7EAA-40D7-BF4E-3663AE924B90}" destId="{E5190CEA-E6C4-4D8F-9879-FE12EC6DF891}" srcOrd="3" destOrd="0" presId="urn:microsoft.com/office/officeart/2009/layout/CircleArrowProcess"/>
    <dgm:cxn modelId="{2492A260-730E-4B16-80F9-54A8BD6F73C9}" type="presParOf" srcId="{AA4AD07F-7EAA-40D7-BF4E-3663AE924B90}" destId="{DF6A373F-A0E0-4699-921B-7F54F3ABC645}" srcOrd="4" destOrd="0" presId="urn:microsoft.com/office/officeart/2009/layout/CircleArrowProcess"/>
    <dgm:cxn modelId="{591F1B9E-DA10-43F3-B829-7B44EB52ABD8}" type="presParOf" srcId="{DF6A373F-A0E0-4699-921B-7F54F3ABC645}" destId="{8AF30307-A34E-42C1-9F19-0DECD9FC6760}" srcOrd="0" destOrd="0" presId="urn:microsoft.com/office/officeart/2009/layout/CircleArrowProcess"/>
    <dgm:cxn modelId="{1F5C90A2-831A-4918-A0B8-E08FC06D8703}" type="presParOf" srcId="{AA4AD07F-7EAA-40D7-BF4E-3663AE924B90}" destId="{FE296C27-FDD5-4121-9D4E-50417CE856B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CC8590-E319-4413-A676-9ACF5E90033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9D3D3E-A0D2-4CB0-804F-FFB94D78198E}">
      <dgm:prSet phldrT="[Text]"/>
      <dgm:spPr/>
      <dgm:t>
        <a:bodyPr/>
        <a:lstStyle/>
        <a:p>
          <a:r>
            <a:rPr lang="en-US" dirty="0" smtClean="0"/>
            <a:t>Render Loop</a:t>
          </a:r>
          <a:endParaRPr lang="en-US" dirty="0"/>
        </a:p>
      </dgm:t>
    </dgm:pt>
    <dgm:pt modelId="{047671A0-5827-4479-9320-3EE11AB5DB4F}" type="parTrans" cxnId="{7E828F8A-D747-4674-84E2-598841B0EBF9}">
      <dgm:prSet/>
      <dgm:spPr/>
      <dgm:t>
        <a:bodyPr/>
        <a:lstStyle/>
        <a:p>
          <a:endParaRPr lang="en-US"/>
        </a:p>
      </dgm:t>
    </dgm:pt>
    <dgm:pt modelId="{DD7E7CCF-2F76-4161-B8C5-97C6456E11B8}" type="sibTrans" cxnId="{7E828F8A-D747-4674-84E2-598841B0EBF9}">
      <dgm:prSet/>
      <dgm:spPr/>
      <dgm:t>
        <a:bodyPr/>
        <a:lstStyle/>
        <a:p>
          <a:endParaRPr lang="en-US"/>
        </a:p>
      </dgm:t>
    </dgm:pt>
    <dgm:pt modelId="{BAC6895D-5E09-4010-96F8-69EEDD89B569}">
      <dgm:prSet phldrT="[Text]"/>
      <dgm:spPr/>
      <dgm:t>
        <a:bodyPr/>
        <a:lstStyle/>
        <a:p>
          <a:r>
            <a:rPr lang="en-US" dirty="0" smtClean="0"/>
            <a:t>Hardware / Input Update</a:t>
          </a:r>
          <a:endParaRPr lang="en-US" dirty="0"/>
        </a:p>
      </dgm:t>
    </dgm:pt>
    <dgm:pt modelId="{2D65EDE2-6939-4EDF-83A4-1CF77F1EAF7F}" type="parTrans" cxnId="{429D31CF-88F0-45A4-816D-F051FD6AFD10}">
      <dgm:prSet/>
      <dgm:spPr/>
      <dgm:t>
        <a:bodyPr/>
        <a:lstStyle/>
        <a:p>
          <a:endParaRPr lang="en-US"/>
        </a:p>
      </dgm:t>
    </dgm:pt>
    <dgm:pt modelId="{CEF35804-292E-4F3B-8743-8FD333B34625}" type="sibTrans" cxnId="{429D31CF-88F0-45A4-816D-F051FD6AFD10}">
      <dgm:prSet/>
      <dgm:spPr/>
      <dgm:t>
        <a:bodyPr/>
        <a:lstStyle/>
        <a:p>
          <a:endParaRPr lang="en-US"/>
        </a:p>
      </dgm:t>
    </dgm:pt>
    <dgm:pt modelId="{0881FBDA-7B31-488C-85C5-E60DFA286209}">
      <dgm:prSet phldrT="[Text]"/>
      <dgm:spPr/>
      <dgm:t>
        <a:bodyPr/>
        <a:lstStyle/>
        <a:p>
          <a:r>
            <a:rPr lang="en-US" dirty="0" smtClean="0"/>
            <a:t>Game Logic</a:t>
          </a:r>
          <a:endParaRPr lang="en-US" dirty="0"/>
        </a:p>
      </dgm:t>
    </dgm:pt>
    <dgm:pt modelId="{0032B7F7-0592-446D-807C-FF1293861E5C}" type="parTrans" cxnId="{E43E947A-663B-44B9-A49C-2C462E04FAC7}">
      <dgm:prSet/>
      <dgm:spPr/>
      <dgm:t>
        <a:bodyPr/>
        <a:lstStyle/>
        <a:p>
          <a:endParaRPr lang="en-US"/>
        </a:p>
      </dgm:t>
    </dgm:pt>
    <dgm:pt modelId="{02FBCCB7-D1B8-492D-B0DE-922B9A737327}" type="sibTrans" cxnId="{E43E947A-663B-44B9-A49C-2C462E04FAC7}">
      <dgm:prSet/>
      <dgm:spPr/>
      <dgm:t>
        <a:bodyPr/>
        <a:lstStyle/>
        <a:p>
          <a:endParaRPr lang="en-US"/>
        </a:p>
      </dgm:t>
    </dgm:pt>
    <dgm:pt modelId="{AA4AD07F-7EAA-40D7-BF4E-3663AE924B90}" type="pres">
      <dgm:prSet presAssocID="{29CC8590-E319-4413-A676-9ACF5E90033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221A056-77B0-4377-AE04-81926237D8D1}" type="pres">
      <dgm:prSet presAssocID="{ED9D3D3E-A0D2-4CB0-804F-FFB94D78198E}" presName="Accent1" presStyleCnt="0"/>
      <dgm:spPr/>
    </dgm:pt>
    <dgm:pt modelId="{B45A10D4-0F7B-4329-B1C4-A8BADDFFDF69}" type="pres">
      <dgm:prSet presAssocID="{ED9D3D3E-A0D2-4CB0-804F-FFB94D78198E}" presName="Accent" presStyleLbl="node1" presStyleIdx="0" presStyleCnt="3"/>
      <dgm:spPr/>
    </dgm:pt>
    <dgm:pt modelId="{AA9214D1-7C0E-437A-AD34-57AB381E2483}" type="pres">
      <dgm:prSet presAssocID="{ED9D3D3E-A0D2-4CB0-804F-FFB94D78198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B9BF3-7BD8-493D-A6C5-7C7D58337478}" type="pres">
      <dgm:prSet presAssocID="{BAC6895D-5E09-4010-96F8-69EEDD89B569}" presName="Accent2" presStyleCnt="0"/>
      <dgm:spPr/>
    </dgm:pt>
    <dgm:pt modelId="{43E1E023-3558-44F5-888D-4D6D1BF0020E}" type="pres">
      <dgm:prSet presAssocID="{BAC6895D-5E09-4010-96F8-69EEDD89B569}" presName="Accent" presStyleLbl="node1" presStyleIdx="1" presStyleCnt="3"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E5190CEA-E6C4-4D8F-9879-FE12EC6DF891}" type="pres">
      <dgm:prSet presAssocID="{BAC6895D-5E09-4010-96F8-69EEDD89B56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A373F-A0E0-4699-921B-7F54F3ABC645}" type="pres">
      <dgm:prSet presAssocID="{0881FBDA-7B31-488C-85C5-E60DFA286209}" presName="Accent3" presStyleCnt="0"/>
      <dgm:spPr/>
    </dgm:pt>
    <dgm:pt modelId="{8AF30307-A34E-42C1-9F19-0DECD9FC6760}" type="pres">
      <dgm:prSet presAssocID="{0881FBDA-7B31-488C-85C5-E60DFA286209}" presName="Accent" presStyleLbl="node1" presStyleIdx="2" presStyleCnt="3"/>
      <dgm:spPr/>
    </dgm:pt>
    <dgm:pt modelId="{FE296C27-FDD5-4121-9D4E-50417CE856B4}" type="pres">
      <dgm:prSet presAssocID="{0881FBDA-7B31-488C-85C5-E60DFA28620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828F8A-D747-4674-84E2-598841B0EBF9}" srcId="{29CC8590-E319-4413-A676-9ACF5E900333}" destId="{ED9D3D3E-A0D2-4CB0-804F-FFB94D78198E}" srcOrd="0" destOrd="0" parTransId="{047671A0-5827-4479-9320-3EE11AB5DB4F}" sibTransId="{DD7E7CCF-2F76-4161-B8C5-97C6456E11B8}"/>
    <dgm:cxn modelId="{DA425CA7-A9D4-499F-BBC1-94FC0FB411B6}" type="presOf" srcId="{BAC6895D-5E09-4010-96F8-69EEDD89B569}" destId="{E5190CEA-E6C4-4D8F-9879-FE12EC6DF891}" srcOrd="0" destOrd="0" presId="urn:microsoft.com/office/officeart/2009/layout/CircleArrowProcess"/>
    <dgm:cxn modelId="{02A9FF93-17B1-4753-9E39-544FFEDA1509}" type="presOf" srcId="{ED9D3D3E-A0D2-4CB0-804F-FFB94D78198E}" destId="{AA9214D1-7C0E-437A-AD34-57AB381E2483}" srcOrd="0" destOrd="0" presId="urn:microsoft.com/office/officeart/2009/layout/CircleArrowProcess"/>
    <dgm:cxn modelId="{E43E947A-663B-44B9-A49C-2C462E04FAC7}" srcId="{29CC8590-E319-4413-A676-9ACF5E900333}" destId="{0881FBDA-7B31-488C-85C5-E60DFA286209}" srcOrd="2" destOrd="0" parTransId="{0032B7F7-0592-446D-807C-FF1293861E5C}" sibTransId="{02FBCCB7-D1B8-492D-B0DE-922B9A737327}"/>
    <dgm:cxn modelId="{429D31CF-88F0-45A4-816D-F051FD6AFD10}" srcId="{29CC8590-E319-4413-A676-9ACF5E900333}" destId="{BAC6895D-5E09-4010-96F8-69EEDD89B569}" srcOrd="1" destOrd="0" parTransId="{2D65EDE2-6939-4EDF-83A4-1CF77F1EAF7F}" sibTransId="{CEF35804-292E-4F3B-8743-8FD333B34625}"/>
    <dgm:cxn modelId="{30BCE4CA-6FC0-4BE6-B3BF-47F74E2B010E}" type="presOf" srcId="{0881FBDA-7B31-488C-85C5-E60DFA286209}" destId="{FE296C27-FDD5-4121-9D4E-50417CE856B4}" srcOrd="0" destOrd="0" presId="urn:microsoft.com/office/officeart/2009/layout/CircleArrowProcess"/>
    <dgm:cxn modelId="{E3389533-5415-4CE0-BAB4-8D1A9B8C9EB7}" type="presOf" srcId="{29CC8590-E319-4413-A676-9ACF5E900333}" destId="{AA4AD07F-7EAA-40D7-BF4E-3663AE924B90}" srcOrd="0" destOrd="0" presId="urn:microsoft.com/office/officeart/2009/layout/CircleArrowProcess"/>
    <dgm:cxn modelId="{1B99F196-0BDD-4E4C-826D-0780C8E89671}" type="presParOf" srcId="{AA4AD07F-7EAA-40D7-BF4E-3663AE924B90}" destId="{2221A056-77B0-4377-AE04-81926237D8D1}" srcOrd="0" destOrd="0" presId="urn:microsoft.com/office/officeart/2009/layout/CircleArrowProcess"/>
    <dgm:cxn modelId="{70CEEC10-A0F3-4102-BAC0-3FAAFEDF1497}" type="presParOf" srcId="{2221A056-77B0-4377-AE04-81926237D8D1}" destId="{B45A10D4-0F7B-4329-B1C4-A8BADDFFDF69}" srcOrd="0" destOrd="0" presId="urn:microsoft.com/office/officeart/2009/layout/CircleArrowProcess"/>
    <dgm:cxn modelId="{85169394-8CCE-4E1B-93E9-5D99AEEE5FC4}" type="presParOf" srcId="{AA4AD07F-7EAA-40D7-BF4E-3663AE924B90}" destId="{AA9214D1-7C0E-437A-AD34-57AB381E2483}" srcOrd="1" destOrd="0" presId="urn:microsoft.com/office/officeart/2009/layout/CircleArrowProcess"/>
    <dgm:cxn modelId="{DD8FE1F3-5E26-47E2-A0D3-8344274FD636}" type="presParOf" srcId="{AA4AD07F-7EAA-40D7-BF4E-3663AE924B90}" destId="{5E7B9BF3-7BD8-493D-A6C5-7C7D58337478}" srcOrd="2" destOrd="0" presId="urn:microsoft.com/office/officeart/2009/layout/CircleArrowProcess"/>
    <dgm:cxn modelId="{A10CF92C-DF8A-4160-AC29-A3041A52A62A}" type="presParOf" srcId="{5E7B9BF3-7BD8-493D-A6C5-7C7D58337478}" destId="{43E1E023-3558-44F5-888D-4D6D1BF0020E}" srcOrd="0" destOrd="0" presId="urn:microsoft.com/office/officeart/2009/layout/CircleArrowProcess"/>
    <dgm:cxn modelId="{457E3A3B-E590-4A67-A0A0-2B30DD938955}" type="presParOf" srcId="{AA4AD07F-7EAA-40D7-BF4E-3663AE924B90}" destId="{E5190CEA-E6C4-4D8F-9879-FE12EC6DF891}" srcOrd="3" destOrd="0" presId="urn:microsoft.com/office/officeart/2009/layout/CircleArrowProcess"/>
    <dgm:cxn modelId="{F0964C68-2D0B-4ABA-A1AB-FD4B13B82D42}" type="presParOf" srcId="{AA4AD07F-7EAA-40D7-BF4E-3663AE924B90}" destId="{DF6A373F-A0E0-4699-921B-7F54F3ABC645}" srcOrd="4" destOrd="0" presId="urn:microsoft.com/office/officeart/2009/layout/CircleArrowProcess"/>
    <dgm:cxn modelId="{FEE93D89-62D1-4785-90B0-EBF105CCF4EA}" type="presParOf" srcId="{DF6A373F-A0E0-4699-921B-7F54F3ABC645}" destId="{8AF30307-A34E-42C1-9F19-0DECD9FC6760}" srcOrd="0" destOrd="0" presId="urn:microsoft.com/office/officeart/2009/layout/CircleArrowProcess"/>
    <dgm:cxn modelId="{BF5CBF01-F92A-4CE5-9120-C37D1BC29FFD}" type="presParOf" srcId="{AA4AD07F-7EAA-40D7-BF4E-3663AE924B90}" destId="{FE296C27-FDD5-4121-9D4E-50417CE856B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CC8590-E319-4413-A676-9ACF5E900333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9D3D3E-A0D2-4CB0-804F-FFB94D78198E}">
      <dgm:prSet phldrT="[Text]"/>
      <dgm:spPr/>
      <dgm:t>
        <a:bodyPr/>
        <a:lstStyle/>
        <a:p>
          <a:r>
            <a:rPr lang="en-US" dirty="0" smtClean="0"/>
            <a:t>Render Loop</a:t>
          </a:r>
          <a:endParaRPr lang="en-US" dirty="0"/>
        </a:p>
      </dgm:t>
    </dgm:pt>
    <dgm:pt modelId="{047671A0-5827-4479-9320-3EE11AB5DB4F}" type="parTrans" cxnId="{7E828F8A-D747-4674-84E2-598841B0EBF9}">
      <dgm:prSet/>
      <dgm:spPr/>
      <dgm:t>
        <a:bodyPr/>
        <a:lstStyle/>
        <a:p>
          <a:endParaRPr lang="en-US"/>
        </a:p>
      </dgm:t>
    </dgm:pt>
    <dgm:pt modelId="{DD7E7CCF-2F76-4161-B8C5-97C6456E11B8}" type="sibTrans" cxnId="{7E828F8A-D747-4674-84E2-598841B0EBF9}">
      <dgm:prSet/>
      <dgm:spPr/>
      <dgm:t>
        <a:bodyPr/>
        <a:lstStyle/>
        <a:p>
          <a:endParaRPr lang="en-US"/>
        </a:p>
      </dgm:t>
    </dgm:pt>
    <dgm:pt modelId="{BAC6895D-5E09-4010-96F8-69EEDD89B569}">
      <dgm:prSet phldrT="[Text]"/>
      <dgm:spPr/>
      <dgm:t>
        <a:bodyPr/>
        <a:lstStyle/>
        <a:p>
          <a:r>
            <a:rPr lang="en-US" dirty="0" smtClean="0"/>
            <a:t>Hardware / Input Update</a:t>
          </a:r>
          <a:endParaRPr lang="en-US" dirty="0"/>
        </a:p>
      </dgm:t>
    </dgm:pt>
    <dgm:pt modelId="{2D65EDE2-6939-4EDF-83A4-1CF77F1EAF7F}" type="parTrans" cxnId="{429D31CF-88F0-45A4-816D-F051FD6AFD10}">
      <dgm:prSet/>
      <dgm:spPr/>
      <dgm:t>
        <a:bodyPr/>
        <a:lstStyle/>
        <a:p>
          <a:endParaRPr lang="en-US"/>
        </a:p>
      </dgm:t>
    </dgm:pt>
    <dgm:pt modelId="{CEF35804-292E-4F3B-8743-8FD333B34625}" type="sibTrans" cxnId="{429D31CF-88F0-45A4-816D-F051FD6AFD10}">
      <dgm:prSet/>
      <dgm:spPr/>
      <dgm:t>
        <a:bodyPr/>
        <a:lstStyle/>
        <a:p>
          <a:endParaRPr lang="en-US"/>
        </a:p>
      </dgm:t>
    </dgm:pt>
    <dgm:pt modelId="{0881FBDA-7B31-488C-85C5-E60DFA286209}">
      <dgm:prSet phldrT="[Text]"/>
      <dgm:spPr/>
      <dgm:t>
        <a:bodyPr/>
        <a:lstStyle/>
        <a:p>
          <a:r>
            <a:rPr lang="en-US" dirty="0" smtClean="0"/>
            <a:t>Game Logic</a:t>
          </a:r>
          <a:endParaRPr lang="en-US" dirty="0"/>
        </a:p>
      </dgm:t>
    </dgm:pt>
    <dgm:pt modelId="{0032B7F7-0592-446D-807C-FF1293861E5C}" type="parTrans" cxnId="{E43E947A-663B-44B9-A49C-2C462E04FAC7}">
      <dgm:prSet/>
      <dgm:spPr/>
      <dgm:t>
        <a:bodyPr/>
        <a:lstStyle/>
        <a:p>
          <a:endParaRPr lang="en-US"/>
        </a:p>
      </dgm:t>
    </dgm:pt>
    <dgm:pt modelId="{02FBCCB7-D1B8-492D-B0DE-922B9A737327}" type="sibTrans" cxnId="{E43E947A-663B-44B9-A49C-2C462E04FAC7}">
      <dgm:prSet/>
      <dgm:spPr/>
      <dgm:t>
        <a:bodyPr/>
        <a:lstStyle/>
        <a:p>
          <a:endParaRPr lang="en-US"/>
        </a:p>
      </dgm:t>
    </dgm:pt>
    <dgm:pt modelId="{AA4AD07F-7EAA-40D7-BF4E-3663AE924B90}" type="pres">
      <dgm:prSet presAssocID="{29CC8590-E319-4413-A676-9ACF5E900333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2221A056-77B0-4377-AE04-81926237D8D1}" type="pres">
      <dgm:prSet presAssocID="{ED9D3D3E-A0D2-4CB0-804F-FFB94D78198E}" presName="Accent1" presStyleCnt="0"/>
      <dgm:spPr/>
    </dgm:pt>
    <dgm:pt modelId="{B45A10D4-0F7B-4329-B1C4-A8BADDFFDF69}" type="pres">
      <dgm:prSet presAssocID="{ED9D3D3E-A0D2-4CB0-804F-FFB94D78198E}" presName="Accent" presStyleLbl="node1" presStyleIdx="0" presStyleCnt="3"/>
      <dgm:spPr>
        <a:solidFill>
          <a:schemeClr val="accent2"/>
        </a:solidFill>
      </dgm:spPr>
      <dgm:t>
        <a:bodyPr/>
        <a:lstStyle/>
        <a:p>
          <a:endParaRPr lang="en-US"/>
        </a:p>
      </dgm:t>
    </dgm:pt>
    <dgm:pt modelId="{AA9214D1-7C0E-437A-AD34-57AB381E2483}" type="pres">
      <dgm:prSet presAssocID="{ED9D3D3E-A0D2-4CB0-804F-FFB94D78198E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7B9BF3-7BD8-493D-A6C5-7C7D58337478}" type="pres">
      <dgm:prSet presAssocID="{BAC6895D-5E09-4010-96F8-69EEDD89B569}" presName="Accent2" presStyleCnt="0"/>
      <dgm:spPr/>
    </dgm:pt>
    <dgm:pt modelId="{43E1E023-3558-44F5-888D-4D6D1BF0020E}" type="pres">
      <dgm:prSet presAssocID="{BAC6895D-5E09-4010-96F8-69EEDD89B569}" presName="Accent" presStyleLbl="node1" presStyleIdx="1" presStyleCnt="3"/>
      <dgm:spPr/>
    </dgm:pt>
    <dgm:pt modelId="{E5190CEA-E6C4-4D8F-9879-FE12EC6DF891}" type="pres">
      <dgm:prSet presAssocID="{BAC6895D-5E09-4010-96F8-69EEDD89B56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A373F-A0E0-4699-921B-7F54F3ABC645}" type="pres">
      <dgm:prSet presAssocID="{0881FBDA-7B31-488C-85C5-E60DFA286209}" presName="Accent3" presStyleCnt="0"/>
      <dgm:spPr/>
    </dgm:pt>
    <dgm:pt modelId="{8AF30307-A34E-42C1-9F19-0DECD9FC6760}" type="pres">
      <dgm:prSet presAssocID="{0881FBDA-7B31-488C-85C5-E60DFA286209}" presName="Accent" presStyleLbl="node1" presStyleIdx="2" presStyleCnt="3"/>
      <dgm:spPr/>
    </dgm:pt>
    <dgm:pt modelId="{FE296C27-FDD5-4121-9D4E-50417CE856B4}" type="pres">
      <dgm:prSet presAssocID="{0881FBDA-7B31-488C-85C5-E60DFA286209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39EB2E-70DB-4EC7-B139-D0F45A9C348C}" type="presOf" srcId="{0881FBDA-7B31-488C-85C5-E60DFA286209}" destId="{FE296C27-FDD5-4121-9D4E-50417CE856B4}" srcOrd="0" destOrd="0" presId="urn:microsoft.com/office/officeart/2009/layout/CircleArrowProcess"/>
    <dgm:cxn modelId="{825F22B7-C10F-4FAE-A297-2EE80D96D0C1}" type="presOf" srcId="{ED9D3D3E-A0D2-4CB0-804F-FFB94D78198E}" destId="{AA9214D1-7C0E-437A-AD34-57AB381E2483}" srcOrd="0" destOrd="0" presId="urn:microsoft.com/office/officeart/2009/layout/CircleArrowProcess"/>
    <dgm:cxn modelId="{7E828F8A-D747-4674-84E2-598841B0EBF9}" srcId="{29CC8590-E319-4413-A676-9ACF5E900333}" destId="{ED9D3D3E-A0D2-4CB0-804F-FFB94D78198E}" srcOrd="0" destOrd="0" parTransId="{047671A0-5827-4479-9320-3EE11AB5DB4F}" sibTransId="{DD7E7CCF-2F76-4161-B8C5-97C6456E11B8}"/>
    <dgm:cxn modelId="{F1285A8F-CCEC-4EDD-9FE3-0EA1453073A8}" type="presOf" srcId="{29CC8590-E319-4413-A676-9ACF5E900333}" destId="{AA4AD07F-7EAA-40D7-BF4E-3663AE924B90}" srcOrd="0" destOrd="0" presId="urn:microsoft.com/office/officeart/2009/layout/CircleArrowProcess"/>
    <dgm:cxn modelId="{E43E947A-663B-44B9-A49C-2C462E04FAC7}" srcId="{29CC8590-E319-4413-A676-9ACF5E900333}" destId="{0881FBDA-7B31-488C-85C5-E60DFA286209}" srcOrd="2" destOrd="0" parTransId="{0032B7F7-0592-446D-807C-FF1293861E5C}" sibTransId="{02FBCCB7-D1B8-492D-B0DE-922B9A737327}"/>
    <dgm:cxn modelId="{429D31CF-88F0-45A4-816D-F051FD6AFD10}" srcId="{29CC8590-E319-4413-A676-9ACF5E900333}" destId="{BAC6895D-5E09-4010-96F8-69EEDD89B569}" srcOrd="1" destOrd="0" parTransId="{2D65EDE2-6939-4EDF-83A4-1CF77F1EAF7F}" sibTransId="{CEF35804-292E-4F3B-8743-8FD333B34625}"/>
    <dgm:cxn modelId="{3160B47A-77A8-43F2-BBF6-8FCF8E69AB63}" type="presOf" srcId="{BAC6895D-5E09-4010-96F8-69EEDD89B569}" destId="{E5190CEA-E6C4-4D8F-9879-FE12EC6DF891}" srcOrd="0" destOrd="0" presId="urn:microsoft.com/office/officeart/2009/layout/CircleArrowProcess"/>
    <dgm:cxn modelId="{E9FAFECA-3F67-4213-B760-09D58EC1E864}" type="presParOf" srcId="{AA4AD07F-7EAA-40D7-BF4E-3663AE924B90}" destId="{2221A056-77B0-4377-AE04-81926237D8D1}" srcOrd="0" destOrd="0" presId="urn:microsoft.com/office/officeart/2009/layout/CircleArrowProcess"/>
    <dgm:cxn modelId="{57771B30-97C3-465C-B99C-BC8A08DE119B}" type="presParOf" srcId="{2221A056-77B0-4377-AE04-81926237D8D1}" destId="{B45A10D4-0F7B-4329-B1C4-A8BADDFFDF69}" srcOrd="0" destOrd="0" presId="urn:microsoft.com/office/officeart/2009/layout/CircleArrowProcess"/>
    <dgm:cxn modelId="{A1FD9CE7-F4DE-4A17-9B4E-64553BA45E1A}" type="presParOf" srcId="{AA4AD07F-7EAA-40D7-BF4E-3663AE924B90}" destId="{AA9214D1-7C0E-437A-AD34-57AB381E2483}" srcOrd="1" destOrd="0" presId="urn:microsoft.com/office/officeart/2009/layout/CircleArrowProcess"/>
    <dgm:cxn modelId="{542FF5DE-3916-4971-BF64-813FB426EDCF}" type="presParOf" srcId="{AA4AD07F-7EAA-40D7-BF4E-3663AE924B90}" destId="{5E7B9BF3-7BD8-493D-A6C5-7C7D58337478}" srcOrd="2" destOrd="0" presId="urn:microsoft.com/office/officeart/2009/layout/CircleArrowProcess"/>
    <dgm:cxn modelId="{731FB3C3-2F8F-4F36-B132-613B77606C29}" type="presParOf" srcId="{5E7B9BF3-7BD8-493D-A6C5-7C7D58337478}" destId="{43E1E023-3558-44F5-888D-4D6D1BF0020E}" srcOrd="0" destOrd="0" presId="urn:microsoft.com/office/officeart/2009/layout/CircleArrowProcess"/>
    <dgm:cxn modelId="{F46695E3-F77F-4DE6-AB7B-FE32CAF36637}" type="presParOf" srcId="{AA4AD07F-7EAA-40D7-BF4E-3663AE924B90}" destId="{E5190CEA-E6C4-4D8F-9879-FE12EC6DF891}" srcOrd="3" destOrd="0" presId="urn:microsoft.com/office/officeart/2009/layout/CircleArrowProcess"/>
    <dgm:cxn modelId="{E83A3C87-753E-43D6-B823-CBE77E0055AE}" type="presParOf" srcId="{AA4AD07F-7EAA-40D7-BF4E-3663AE924B90}" destId="{DF6A373F-A0E0-4699-921B-7F54F3ABC645}" srcOrd="4" destOrd="0" presId="urn:microsoft.com/office/officeart/2009/layout/CircleArrowProcess"/>
    <dgm:cxn modelId="{74B93148-CD3A-4B81-A8E0-407EDA4DCEC5}" type="presParOf" srcId="{DF6A373F-A0E0-4699-921B-7F54F3ABC645}" destId="{8AF30307-A34E-42C1-9F19-0DECD9FC6760}" srcOrd="0" destOrd="0" presId="urn:microsoft.com/office/officeart/2009/layout/CircleArrowProcess"/>
    <dgm:cxn modelId="{889EF991-C8DD-43A0-B2A3-5ABB02050BB0}" type="presParOf" srcId="{AA4AD07F-7EAA-40D7-BF4E-3663AE924B90}" destId="{FE296C27-FDD5-4121-9D4E-50417CE856B4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C025A4-D1CC-41AE-BF6A-07646C5EE38A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F78D59-C48A-489E-96ED-97761FDD8AEF}">
      <dgm:prSet phldrT="[Text]"/>
      <dgm:spPr/>
      <dgm:t>
        <a:bodyPr/>
        <a:lstStyle/>
        <a:p>
          <a:r>
            <a:rPr lang="en-US" dirty="0" smtClean="0"/>
            <a:t>Eyes: We’re Moving!</a:t>
          </a:r>
        </a:p>
        <a:p>
          <a:r>
            <a:rPr lang="en-US" dirty="0" smtClean="0"/>
            <a:t>Body: No, we aren’t!</a:t>
          </a:r>
          <a:endParaRPr lang="en-US" dirty="0"/>
        </a:p>
      </dgm:t>
    </dgm:pt>
    <dgm:pt modelId="{57D9F285-A009-4FE3-8388-FF0287120BF3}" type="parTrans" cxnId="{2990A2F9-28A1-47E6-BB50-46C474D0A57E}">
      <dgm:prSet/>
      <dgm:spPr/>
      <dgm:t>
        <a:bodyPr/>
        <a:lstStyle/>
        <a:p>
          <a:endParaRPr lang="en-US"/>
        </a:p>
      </dgm:t>
    </dgm:pt>
    <dgm:pt modelId="{B180193F-FE84-49D4-88B7-B16663FFA79C}" type="sibTrans" cxnId="{2990A2F9-28A1-47E6-BB50-46C474D0A57E}">
      <dgm:prSet/>
      <dgm:spPr/>
      <dgm:t>
        <a:bodyPr/>
        <a:lstStyle/>
        <a:p>
          <a:endParaRPr lang="en-US"/>
        </a:p>
      </dgm:t>
    </dgm:pt>
    <dgm:pt modelId="{8BF788CE-6A3B-4AF4-A9DA-31B95E4715C6}">
      <dgm:prSet phldrT="[Text]"/>
      <dgm:spPr/>
      <dgm:t>
        <a:bodyPr/>
        <a:lstStyle/>
        <a:p>
          <a:r>
            <a:rPr lang="en-US" dirty="0" smtClean="0"/>
            <a:t>Body: We’re moving!</a:t>
          </a:r>
        </a:p>
        <a:p>
          <a:r>
            <a:rPr lang="en-US" dirty="0" smtClean="0"/>
            <a:t>Eyes: No, we aren’t!</a:t>
          </a:r>
          <a:endParaRPr lang="en-US" dirty="0"/>
        </a:p>
      </dgm:t>
    </dgm:pt>
    <dgm:pt modelId="{1B22110B-6D51-4483-B710-3E5D9C814BD1}" type="parTrans" cxnId="{CB361E81-401E-4422-8CEA-D44C6D236499}">
      <dgm:prSet/>
      <dgm:spPr/>
      <dgm:t>
        <a:bodyPr/>
        <a:lstStyle/>
        <a:p>
          <a:endParaRPr lang="en-US"/>
        </a:p>
      </dgm:t>
    </dgm:pt>
    <dgm:pt modelId="{4115C193-61FF-4E1F-8F0D-5B858ACF03E6}" type="sibTrans" cxnId="{CB361E81-401E-4422-8CEA-D44C6D236499}">
      <dgm:prSet/>
      <dgm:spPr/>
      <dgm:t>
        <a:bodyPr/>
        <a:lstStyle/>
        <a:p>
          <a:endParaRPr lang="en-US"/>
        </a:p>
      </dgm:t>
    </dgm:pt>
    <dgm:pt modelId="{4EC7FFF5-8C93-4690-80AC-D752CC6D3EB7}" type="pres">
      <dgm:prSet presAssocID="{58C025A4-D1CC-41AE-BF6A-07646C5EE38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02032C-A41B-4490-84BC-C88AE3A5BC85}" type="pres">
      <dgm:prSet presAssocID="{40F78D59-C48A-489E-96ED-97761FDD8AEF}" presName="arrow" presStyleLbl="node1" presStyleIdx="0" presStyleCnt="2" custRadScaleRad="100264" custRadScaleInc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A10008-54B0-42F9-8433-5C5CF1D977D7}" type="pres">
      <dgm:prSet presAssocID="{8BF788CE-6A3B-4AF4-A9DA-31B95E4715C6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361E81-401E-4422-8CEA-D44C6D236499}" srcId="{58C025A4-D1CC-41AE-BF6A-07646C5EE38A}" destId="{8BF788CE-6A3B-4AF4-A9DA-31B95E4715C6}" srcOrd="1" destOrd="0" parTransId="{1B22110B-6D51-4483-B710-3E5D9C814BD1}" sibTransId="{4115C193-61FF-4E1F-8F0D-5B858ACF03E6}"/>
    <dgm:cxn modelId="{2990A2F9-28A1-47E6-BB50-46C474D0A57E}" srcId="{58C025A4-D1CC-41AE-BF6A-07646C5EE38A}" destId="{40F78D59-C48A-489E-96ED-97761FDD8AEF}" srcOrd="0" destOrd="0" parTransId="{57D9F285-A009-4FE3-8388-FF0287120BF3}" sibTransId="{B180193F-FE84-49D4-88B7-B16663FFA79C}"/>
    <dgm:cxn modelId="{DF915373-81C0-405B-8B9B-A9149B191A6E}" type="presOf" srcId="{8BF788CE-6A3B-4AF4-A9DA-31B95E4715C6}" destId="{5DA10008-54B0-42F9-8433-5C5CF1D977D7}" srcOrd="0" destOrd="0" presId="urn:microsoft.com/office/officeart/2005/8/layout/arrow5"/>
    <dgm:cxn modelId="{2063AF3A-EB42-4FE3-9CF4-BF5362131642}" type="presOf" srcId="{40F78D59-C48A-489E-96ED-97761FDD8AEF}" destId="{5902032C-A41B-4490-84BC-C88AE3A5BC85}" srcOrd="0" destOrd="0" presId="urn:microsoft.com/office/officeart/2005/8/layout/arrow5"/>
    <dgm:cxn modelId="{7380A75C-308E-477F-8670-C1C97FCFBA57}" type="presOf" srcId="{58C025A4-D1CC-41AE-BF6A-07646C5EE38A}" destId="{4EC7FFF5-8C93-4690-80AC-D752CC6D3EB7}" srcOrd="0" destOrd="0" presId="urn:microsoft.com/office/officeart/2005/8/layout/arrow5"/>
    <dgm:cxn modelId="{E1948945-F2D0-4711-8C7B-BB753AB82426}" type="presParOf" srcId="{4EC7FFF5-8C93-4690-80AC-D752CC6D3EB7}" destId="{5902032C-A41B-4490-84BC-C88AE3A5BC85}" srcOrd="0" destOrd="0" presId="urn:microsoft.com/office/officeart/2005/8/layout/arrow5"/>
    <dgm:cxn modelId="{B62EDFB0-DCC0-48C7-B4B1-A0A532B324E6}" type="presParOf" srcId="{4EC7FFF5-8C93-4690-80AC-D752CC6D3EB7}" destId="{5DA10008-54B0-42F9-8433-5C5CF1D977D7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A10D4-0F7B-4329-B1C4-A8BADDFFDF69}">
      <dsp:nvSpPr>
        <dsp:cNvPr id="0" name=""/>
        <dsp:cNvSpPr/>
      </dsp:nvSpPr>
      <dsp:spPr>
        <a:xfrm>
          <a:off x="1280300" y="632871"/>
          <a:ext cx="2215665" cy="221600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214D1-7C0E-437A-AD34-57AB381E2483}">
      <dsp:nvSpPr>
        <dsp:cNvPr id="0" name=""/>
        <dsp:cNvSpPr/>
      </dsp:nvSpPr>
      <dsp:spPr>
        <a:xfrm>
          <a:off x="1770035" y="1432915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Render Loop</a:t>
          </a:r>
          <a:endParaRPr lang="en-US" sz="1700" kern="1200" dirty="0"/>
        </a:p>
      </dsp:txBody>
      <dsp:txXfrm>
        <a:off x="1770035" y="1432915"/>
        <a:ext cx="1231202" cy="615453"/>
      </dsp:txXfrm>
    </dsp:sp>
    <dsp:sp modelId="{43E1E023-3558-44F5-888D-4D6D1BF0020E}">
      <dsp:nvSpPr>
        <dsp:cNvPr id="0" name=""/>
        <dsp:cNvSpPr/>
      </dsp:nvSpPr>
      <dsp:spPr>
        <a:xfrm>
          <a:off x="664907" y="1906128"/>
          <a:ext cx="2215665" cy="221600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90CEA-E6C4-4D8F-9879-FE12EC6DF891}">
      <dsp:nvSpPr>
        <dsp:cNvPr id="0" name=""/>
        <dsp:cNvSpPr/>
      </dsp:nvSpPr>
      <dsp:spPr>
        <a:xfrm>
          <a:off x="1157139" y="2713538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Hardware / Input Update</a:t>
          </a:r>
          <a:endParaRPr lang="en-US" sz="1700" kern="1200" dirty="0"/>
        </a:p>
      </dsp:txBody>
      <dsp:txXfrm>
        <a:off x="1157139" y="2713538"/>
        <a:ext cx="1231202" cy="615453"/>
      </dsp:txXfrm>
    </dsp:sp>
    <dsp:sp modelId="{8AF30307-A34E-42C1-9F19-0DECD9FC6760}">
      <dsp:nvSpPr>
        <dsp:cNvPr id="0" name=""/>
        <dsp:cNvSpPr/>
      </dsp:nvSpPr>
      <dsp:spPr>
        <a:xfrm>
          <a:off x="1437998" y="3331754"/>
          <a:ext cx="1903599" cy="190436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96C27-FDD5-4121-9D4E-50417CE856B4}">
      <dsp:nvSpPr>
        <dsp:cNvPr id="0" name=""/>
        <dsp:cNvSpPr/>
      </dsp:nvSpPr>
      <dsp:spPr>
        <a:xfrm>
          <a:off x="1772948" y="3996002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Game Logic</a:t>
          </a:r>
          <a:endParaRPr lang="en-US" sz="1700" kern="1200" dirty="0"/>
        </a:p>
      </dsp:txBody>
      <dsp:txXfrm>
        <a:off x="1772948" y="3996002"/>
        <a:ext cx="1231202" cy="6154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A10D4-0F7B-4329-B1C4-A8BADDFFDF69}">
      <dsp:nvSpPr>
        <dsp:cNvPr id="0" name=""/>
        <dsp:cNvSpPr/>
      </dsp:nvSpPr>
      <dsp:spPr>
        <a:xfrm>
          <a:off x="1280300" y="632871"/>
          <a:ext cx="2215665" cy="221600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214D1-7C0E-437A-AD34-57AB381E2483}">
      <dsp:nvSpPr>
        <dsp:cNvPr id="0" name=""/>
        <dsp:cNvSpPr/>
      </dsp:nvSpPr>
      <dsp:spPr>
        <a:xfrm>
          <a:off x="1770035" y="1432915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Render Loop</a:t>
          </a:r>
          <a:endParaRPr lang="en-US" sz="1700" kern="1200" dirty="0"/>
        </a:p>
      </dsp:txBody>
      <dsp:txXfrm>
        <a:off x="1770035" y="1432915"/>
        <a:ext cx="1231202" cy="615453"/>
      </dsp:txXfrm>
    </dsp:sp>
    <dsp:sp modelId="{43E1E023-3558-44F5-888D-4D6D1BF0020E}">
      <dsp:nvSpPr>
        <dsp:cNvPr id="0" name=""/>
        <dsp:cNvSpPr/>
      </dsp:nvSpPr>
      <dsp:spPr>
        <a:xfrm>
          <a:off x="664907" y="1906128"/>
          <a:ext cx="2215665" cy="221600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90CEA-E6C4-4D8F-9879-FE12EC6DF891}">
      <dsp:nvSpPr>
        <dsp:cNvPr id="0" name=""/>
        <dsp:cNvSpPr/>
      </dsp:nvSpPr>
      <dsp:spPr>
        <a:xfrm>
          <a:off x="1157139" y="2713538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Hardware / Input Update</a:t>
          </a:r>
          <a:endParaRPr lang="en-US" sz="1700" kern="1200" dirty="0"/>
        </a:p>
      </dsp:txBody>
      <dsp:txXfrm>
        <a:off x="1157139" y="2713538"/>
        <a:ext cx="1231202" cy="615453"/>
      </dsp:txXfrm>
    </dsp:sp>
    <dsp:sp modelId="{8AF30307-A34E-42C1-9F19-0DECD9FC6760}">
      <dsp:nvSpPr>
        <dsp:cNvPr id="0" name=""/>
        <dsp:cNvSpPr/>
      </dsp:nvSpPr>
      <dsp:spPr>
        <a:xfrm>
          <a:off x="1437998" y="3331754"/>
          <a:ext cx="1903599" cy="190436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96C27-FDD5-4121-9D4E-50417CE856B4}">
      <dsp:nvSpPr>
        <dsp:cNvPr id="0" name=""/>
        <dsp:cNvSpPr/>
      </dsp:nvSpPr>
      <dsp:spPr>
        <a:xfrm>
          <a:off x="1772948" y="3996002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Game Logic</a:t>
          </a:r>
          <a:endParaRPr lang="en-US" sz="1700" kern="1200" dirty="0"/>
        </a:p>
      </dsp:txBody>
      <dsp:txXfrm>
        <a:off x="1772948" y="3996002"/>
        <a:ext cx="1231202" cy="6154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A10D4-0F7B-4329-B1C4-A8BADDFFDF69}">
      <dsp:nvSpPr>
        <dsp:cNvPr id="0" name=""/>
        <dsp:cNvSpPr/>
      </dsp:nvSpPr>
      <dsp:spPr>
        <a:xfrm>
          <a:off x="1280300" y="632871"/>
          <a:ext cx="2215665" cy="221600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214D1-7C0E-437A-AD34-57AB381E2483}">
      <dsp:nvSpPr>
        <dsp:cNvPr id="0" name=""/>
        <dsp:cNvSpPr/>
      </dsp:nvSpPr>
      <dsp:spPr>
        <a:xfrm>
          <a:off x="1770035" y="1432915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Render Loop</a:t>
          </a:r>
          <a:endParaRPr lang="en-US" sz="1700" kern="1200" dirty="0"/>
        </a:p>
      </dsp:txBody>
      <dsp:txXfrm>
        <a:off x="1770035" y="1432915"/>
        <a:ext cx="1231202" cy="615453"/>
      </dsp:txXfrm>
    </dsp:sp>
    <dsp:sp modelId="{43E1E023-3558-44F5-888D-4D6D1BF0020E}">
      <dsp:nvSpPr>
        <dsp:cNvPr id="0" name=""/>
        <dsp:cNvSpPr/>
      </dsp:nvSpPr>
      <dsp:spPr>
        <a:xfrm>
          <a:off x="664907" y="1906128"/>
          <a:ext cx="2215665" cy="221600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90CEA-E6C4-4D8F-9879-FE12EC6DF891}">
      <dsp:nvSpPr>
        <dsp:cNvPr id="0" name=""/>
        <dsp:cNvSpPr/>
      </dsp:nvSpPr>
      <dsp:spPr>
        <a:xfrm>
          <a:off x="1157139" y="2713538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Hardware / Input Update</a:t>
          </a:r>
          <a:endParaRPr lang="en-US" sz="1700" kern="1200" dirty="0"/>
        </a:p>
      </dsp:txBody>
      <dsp:txXfrm>
        <a:off x="1157139" y="2713538"/>
        <a:ext cx="1231202" cy="615453"/>
      </dsp:txXfrm>
    </dsp:sp>
    <dsp:sp modelId="{8AF30307-A34E-42C1-9F19-0DECD9FC6760}">
      <dsp:nvSpPr>
        <dsp:cNvPr id="0" name=""/>
        <dsp:cNvSpPr/>
      </dsp:nvSpPr>
      <dsp:spPr>
        <a:xfrm>
          <a:off x="1437998" y="3331754"/>
          <a:ext cx="1903599" cy="190436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96C27-FDD5-4121-9D4E-50417CE856B4}">
      <dsp:nvSpPr>
        <dsp:cNvPr id="0" name=""/>
        <dsp:cNvSpPr/>
      </dsp:nvSpPr>
      <dsp:spPr>
        <a:xfrm>
          <a:off x="1772948" y="3996002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Game Logic</a:t>
          </a:r>
          <a:endParaRPr lang="en-US" sz="1700" kern="1200" dirty="0"/>
        </a:p>
      </dsp:txBody>
      <dsp:txXfrm>
        <a:off x="1772948" y="3996002"/>
        <a:ext cx="1231202" cy="6154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A10D4-0F7B-4329-B1C4-A8BADDFFDF69}">
      <dsp:nvSpPr>
        <dsp:cNvPr id="0" name=""/>
        <dsp:cNvSpPr/>
      </dsp:nvSpPr>
      <dsp:spPr>
        <a:xfrm>
          <a:off x="1280300" y="632871"/>
          <a:ext cx="2215665" cy="221600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214D1-7C0E-437A-AD34-57AB381E2483}">
      <dsp:nvSpPr>
        <dsp:cNvPr id="0" name=""/>
        <dsp:cNvSpPr/>
      </dsp:nvSpPr>
      <dsp:spPr>
        <a:xfrm>
          <a:off x="1770035" y="1432915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Render Loop</a:t>
          </a:r>
          <a:endParaRPr lang="en-US" sz="1700" kern="1200" dirty="0"/>
        </a:p>
      </dsp:txBody>
      <dsp:txXfrm>
        <a:off x="1770035" y="1432915"/>
        <a:ext cx="1231202" cy="615453"/>
      </dsp:txXfrm>
    </dsp:sp>
    <dsp:sp modelId="{43E1E023-3558-44F5-888D-4D6D1BF0020E}">
      <dsp:nvSpPr>
        <dsp:cNvPr id="0" name=""/>
        <dsp:cNvSpPr/>
      </dsp:nvSpPr>
      <dsp:spPr>
        <a:xfrm>
          <a:off x="664907" y="1906128"/>
          <a:ext cx="2215665" cy="221600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190CEA-E6C4-4D8F-9879-FE12EC6DF891}">
      <dsp:nvSpPr>
        <dsp:cNvPr id="0" name=""/>
        <dsp:cNvSpPr/>
      </dsp:nvSpPr>
      <dsp:spPr>
        <a:xfrm>
          <a:off x="1157139" y="2713538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Hardware / Input Update</a:t>
          </a:r>
          <a:endParaRPr lang="en-US" sz="1700" kern="1200" dirty="0"/>
        </a:p>
      </dsp:txBody>
      <dsp:txXfrm>
        <a:off x="1157139" y="2713538"/>
        <a:ext cx="1231202" cy="615453"/>
      </dsp:txXfrm>
    </dsp:sp>
    <dsp:sp modelId="{8AF30307-A34E-42C1-9F19-0DECD9FC6760}">
      <dsp:nvSpPr>
        <dsp:cNvPr id="0" name=""/>
        <dsp:cNvSpPr/>
      </dsp:nvSpPr>
      <dsp:spPr>
        <a:xfrm>
          <a:off x="1437998" y="3331754"/>
          <a:ext cx="1903599" cy="190436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96C27-FDD5-4121-9D4E-50417CE856B4}">
      <dsp:nvSpPr>
        <dsp:cNvPr id="0" name=""/>
        <dsp:cNvSpPr/>
      </dsp:nvSpPr>
      <dsp:spPr>
        <a:xfrm>
          <a:off x="1772948" y="3996002"/>
          <a:ext cx="1231202" cy="615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Game Logic</a:t>
          </a:r>
          <a:endParaRPr lang="en-US" sz="1700" kern="1200" dirty="0"/>
        </a:p>
      </dsp:txBody>
      <dsp:txXfrm>
        <a:off x="1772948" y="3996002"/>
        <a:ext cx="1231202" cy="6154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02032C-A41B-4490-84BC-C88AE3A5BC85}">
      <dsp:nvSpPr>
        <dsp:cNvPr id="0" name=""/>
        <dsp:cNvSpPr/>
      </dsp:nvSpPr>
      <dsp:spPr>
        <a:xfrm rot="16200000">
          <a:off x="0" y="0"/>
          <a:ext cx="4206588" cy="420658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Eyes: We’re Moving!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Body: No, we aren’t!</a:t>
          </a:r>
          <a:endParaRPr lang="en-US" sz="3000" kern="1200" dirty="0"/>
        </a:p>
      </dsp:txBody>
      <dsp:txXfrm rot="5400000">
        <a:off x="1" y="1051646"/>
        <a:ext cx="3470435" cy="2103294"/>
      </dsp:txXfrm>
    </dsp:sp>
    <dsp:sp modelId="{5DA10008-54B0-42F9-8433-5C5CF1D977D7}">
      <dsp:nvSpPr>
        <dsp:cNvPr id="0" name=""/>
        <dsp:cNvSpPr/>
      </dsp:nvSpPr>
      <dsp:spPr>
        <a:xfrm rot="5400000">
          <a:off x="7892001" y="1952"/>
          <a:ext cx="4206588" cy="4206588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Body: We’re moving!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Eyes: No, we aren’t!</a:t>
          </a:r>
          <a:endParaRPr lang="en-US" sz="3000" kern="1200" dirty="0"/>
        </a:p>
      </dsp:txBody>
      <dsp:txXfrm rot="-5400000">
        <a:off x="8628155" y="1053599"/>
        <a:ext cx="3470435" cy="21032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2FA64-309F-4EA5-A24B-BB46565F1DD9}" type="datetimeFigureOut">
              <a:rPr lang="en-US" smtClean="0"/>
              <a:t>10/3/2015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55822-E4B2-464B-806C-FFB1B669D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35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72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75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8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audience how many of them are game developers. Spend a little more time talking about the principles of game development cycles if most of them are unfamiliar.</a:t>
            </a:r>
            <a:r>
              <a:rPr lang="en-US" baseline="0" dirty="0" smtClean="0"/>
              <a:t> If the general body has a game development background, it will be okay to go through this part quickly.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90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19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367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90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00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34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the importance</a:t>
            </a:r>
            <a:r>
              <a:rPr lang="en-US" baseline="0" dirty="0" smtClean="0"/>
              <a:t> of presence here: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making people feel comfortable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 their actions being directly correlated to a VR action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 to force action on the user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Describe the proprioceptive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2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58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12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1ECD25-C5DD-48D4-AFFC-2F9ACBE086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970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020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about how the options differ</a:t>
            </a:r>
            <a:r>
              <a:rPr lang="en-US" baseline="0" dirty="0" smtClean="0"/>
              <a:t> and why some may be more beneficial to others:</a:t>
            </a:r>
          </a:p>
          <a:p>
            <a:endParaRPr lang="en-US" baseline="0" dirty="0" smtClean="0"/>
          </a:p>
          <a:p>
            <a:r>
              <a:rPr lang="en-US" baseline="0" dirty="0" smtClean="0"/>
              <a:t>Native: Great for fine control, custom engine support, existing games, interesting control over effects and mono/stereoscopic</a:t>
            </a:r>
          </a:p>
          <a:p>
            <a:r>
              <a:rPr lang="en-US" baseline="0" dirty="0" smtClean="0"/>
              <a:t>Game Engines: Awesome for not reinventing the wheel, provide a solid implementation of existing game components (e.g. lighting, physics, etc.) </a:t>
            </a:r>
          </a:p>
          <a:p>
            <a:r>
              <a:rPr lang="en-US" baseline="0" dirty="0" smtClean="0"/>
              <a:t>Web: Lower performance, but great for experiments that utilize existing APIs and pull in data from the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95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783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81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333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476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83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how </a:t>
            </a:r>
            <a:r>
              <a:rPr lang="en-US" dirty="0" err="1" smtClean="0"/>
              <a:t>WebVR</a:t>
            </a:r>
            <a:r>
              <a:rPr lang="en-US" dirty="0" smtClean="0"/>
              <a:t> enables developers to use the same code base</a:t>
            </a:r>
            <a:r>
              <a:rPr lang="en-US" baseline="0" dirty="0" smtClean="0"/>
              <a:t> to run on mobile and desktop</a:t>
            </a:r>
          </a:p>
          <a:p>
            <a:r>
              <a:rPr lang="en-US" baseline="0" dirty="0" smtClean="0"/>
              <a:t>Explain the specialized browsers required and how the browser handles hardware updates and transforms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858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4764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3AEB50-9094-489A-8AED-6657AB8923F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7888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504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073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159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48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82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231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33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74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0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57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12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26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700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36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care about virtual</a:t>
            </a:r>
            <a:r>
              <a:rPr lang="en-US" baseline="0" dirty="0" smtClean="0"/>
              <a:t> and augmented reality as a platform? 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live in a three dimensional world and computing in its current form doesn’t translate well into 3D experiences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Humans rely on their spatial awareness for so many things in the real world, and it’s time to make computing represent that as well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When we create fully immersive experiences, we can have profound impact on emotional response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Talk briefly about VR as a tool for: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Distraction (pain therapy)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Emotional well-being (phobia treatment)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Empathy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As well as: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How memories in VR form like real-world memories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35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18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326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93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55822-E4B2-464B-806C-FFB1B669D4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8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6738E75-8A18-4C8E-B15E-1D5B86457381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09CE6-BAC9-4052-B0A3-3C088C9F4D8C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A479EC84-2503-48E6-B641-D7DB448F1EEC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A30DC-64BD-4190-BBD0-3D6004828DC7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0FAA1A1-1FCC-4E6D-8389-8D72859A9647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03A15-784B-4DEF-AC90-4B052BF60130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75158-3F97-4E20-87D3-468EB1E35DCF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746C7-36C9-49B8-83C5-E7C9E3713D03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00205-23AD-4C50-B47A-EEC63B1C9181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A8D427-A1DA-4AAF-857B-13AA56B1227C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467D1-8AF1-4722-9452-D08C2401505D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7AF1E21-062B-48BC-9800-D4B727568EA1}" type="datetime1">
              <a:rPr lang="en-US" smtClean="0"/>
              <a:t>10/3/2015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://www.kittenvr.com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ivi.Erickson@Microsoft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://livierickson.com/blog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vr.inf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rianpeiris.github.io/RiftSketch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livierickson.com/blog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vi.link/learnunity" TargetMode="External"/><Relationship Id="rId5" Type="http://schemas.openxmlformats.org/officeDocument/2006/relationships/hyperlink" Target="http://misslivirose.github.io/informatica_feminale" TargetMode="External"/><Relationship Id="rId4" Type="http://schemas.openxmlformats.org/officeDocument/2006/relationships/hyperlink" Target="http://github.com/missliviros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Beginning Virtual Reality Development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@missLiviRose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922" y="5228907"/>
            <a:ext cx="3059174" cy="112529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8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- Controllers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Traditional controllers somewhat solve the “I can’t see my hands” problem of VR</a:t>
            </a:r>
          </a:p>
          <a:p>
            <a:r>
              <a:rPr lang="en-US" dirty="0" smtClean="0"/>
              <a:t>Navigation is less natural for movement with joysticks due to the sense of being in one place</a:t>
            </a:r>
          </a:p>
          <a:p>
            <a:r>
              <a:rPr lang="en-US" dirty="0" smtClean="0"/>
              <a:t>Limited number of inputs / actions</a:t>
            </a:r>
          </a:p>
          <a:p>
            <a:r>
              <a:rPr lang="en-US" dirty="0" smtClean="0"/>
              <a:t>Some apps may rely on specific types of input controllers and have compatibility problems</a:t>
            </a:r>
            <a:endParaRPr lang="en-US" dirty="0"/>
          </a:p>
        </p:txBody>
      </p:sp>
      <p:pic>
        <p:nvPicPr>
          <p:cNvPr id="1030" name="Picture 6" descr="https://modemworld.files.wordpress.com/2014/12/gear-vr-3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2586038"/>
            <a:ext cx="43434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8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- Wearables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Devices that are lower profile and can be worn to control various inputs without specific controller input</a:t>
            </a:r>
          </a:p>
          <a:p>
            <a:r>
              <a:rPr lang="en-US" dirty="0" smtClean="0"/>
              <a:t>Example: Nod Ring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Myo</a:t>
            </a:r>
            <a:r>
              <a:rPr lang="en-US" dirty="0" smtClean="0"/>
              <a:t> Bracelet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Emotiv</a:t>
            </a:r>
            <a:r>
              <a:rPr lang="en-US" dirty="0" smtClean="0"/>
              <a:t> Headset</a:t>
            </a:r>
            <a:endParaRPr lang="en-US" dirty="0"/>
          </a:p>
        </p:txBody>
      </p:sp>
      <p:pic>
        <p:nvPicPr>
          <p:cNvPr id="3074" name="Picture 2" descr="https://emotiv.com/include/home/images/section1-epoc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69" y="2285312"/>
            <a:ext cx="5630317" cy="314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230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Haptics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Components to a VR system that provide tactile feedback based on what is going on in the virtual environment</a:t>
            </a:r>
          </a:p>
          <a:p>
            <a:r>
              <a:rPr lang="en-US" dirty="0" smtClean="0"/>
              <a:t>Add to realism of a VR system by allowing the user to physically touch and experience things going on in virtual reality</a:t>
            </a:r>
          </a:p>
          <a:p>
            <a:r>
              <a:rPr lang="en-US" dirty="0" smtClean="0"/>
              <a:t>Example: </a:t>
            </a:r>
            <a:r>
              <a:rPr lang="en-US" dirty="0" err="1" smtClean="0"/>
              <a:t>GloveOne</a:t>
            </a:r>
            <a:r>
              <a:rPr lang="en-US" dirty="0" smtClean="0"/>
              <a:t> (pictured) has multiple feedback points that mimic the sense of touch based on collisions in a VR game</a:t>
            </a:r>
            <a:endParaRPr lang="en-US" dirty="0"/>
          </a:p>
        </p:txBody>
      </p:sp>
      <p:pic>
        <p:nvPicPr>
          <p:cNvPr id="4098" name="Picture 2" descr="http://stech3.firstpost.com/tech2images/640x359/proportional/jpeg/2015/06/gloves_640-624x351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468575"/>
            <a:ext cx="4937125" cy="27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0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a VR Application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Featuring KittenVR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5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2" y="1401277"/>
            <a:ext cx="7473142" cy="4359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361883"/>
              </p:ext>
            </p:extLst>
          </p:nvPr>
        </p:nvGraphicFramePr>
        <p:xfrm>
          <a:off x="8775404" y="3893548"/>
          <a:ext cx="2658141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58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KittenVR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Made with Unity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C#</a:t>
                      </a:r>
                      <a:r>
                        <a:rPr lang="en-US" sz="1400" baseline="0" dirty="0" smtClean="0"/>
                        <a:t> Scripting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Oculus Rift (PC)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hlinkClick r:id="rId4"/>
                        </a:rPr>
                        <a:t>www.kittenvr.com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9193619" y="1594883"/>
            <a:ext cx="1842978" cy="1842978"/>
            <a:chOff x="8860466" y="1183759"/>
            <a:chExt cx="2473842" cy="24738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737" y="1337482"/>
              <a:ext cx="2133474" cy="2133474"/>
            </a:xfrm>
            <a:prstGeom prst="rect">
              <a:avLst/>
            </a:prstGeom>
          </p:spPr>
        </p:pic>
        <p:sp>
          <p:nvSpPr>
            <p:cNvPr id="8" name="Donut 7"/>
            <p:cNvSpPr/>
            <p:nvPr/>
          </p:nvSpPr>
          <p:spPr>
            <a:xfrm>
              <a:off x="8860466" y="1183759"/>
              <a:ext cx="2473842" cy="2473842"/>
            </a:xfrm>
            <a:prstGeom prst="donut">
              <a:avLst>
                <a:gd name="adj" fmla="val 5905"/>
              </a:avLst>
            </a:prstGeom>
            <a:solidFill>
              <a:srgbClr val="656E76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939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1141010"/>
              </p:ext>
            </p:extLst>
          </p:nvPr>
        </p:nvGraphicFramePr>
        <p:xfrm>
          <a:off x="-92149" y="545806"/>
          <a:ext cx="4160874" cy="586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4899543" y="2958919"/>
            <a:ext cx="6711267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u="sng" dirty="0" smtClean="0"/>
              <a:t>Lifecycle of a VR App 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368286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252482" y="1009617"/>
            <a:ext cx="4166543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u="sng" dirty="0" smtClean="0"/>
              <a:t>Game Logic</a:t>
            </a:r>
            <a:endParaRPr lang="en-US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1645211"/>
            <a:ext cx="5528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Defines the behavior of your application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Models and textures are defined for your </a:t>
            </a:r>
            <a:r>
              <a:rPr lang="en-US" i="1" dirty="0" smtClean="0"/>
              <a:t>scene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Scripts control behavior of the scene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Generally doesn’t rely on the status of the hardware, but will likely contain checks for changes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3692643"/>
              </p:ext>
            </p:extLst>
          </p:nvPr>
        </p:nvGraphicFramePr>
        <p:xfrm>
          <a:off x="-92149" y="545806"/>
          <a:ext cx="4160874" cy="586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156469"/>
              </p:ext>
            </p:extLst>
          </p:nvPr>
        </p:nvGraphicFramePr>
        <p:xfrm>
          <a:off x="6436241" y="3758133"/>
          <a:ext cx="2658141" cy="1854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58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KittenVR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Cartoon</a:t>
                      </a:r>
                      <a:r>
                        <a:rPr lang="en-US" sz="1400" baseline="0" dirty="0" smtClean="0"/>
                        <a:t> Environment 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Kitten</a:t>
                      </a:r>
                      <a:r>
                        <a:rPr lang="en-US" sz="1400" baseline="0" dirty="0" smtClean="0"/>
                        <a:t> AI Behavior script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Gameplay script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Oculus</a:t>
                      </a:r>
                      <a:r>
                        <a:rPr lang="en-US" sz="1400" baseline="0" dirty="0" smtClean="0"/>
                        <a:t> Character Controller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2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713228" y="812797"/>
            <a:ext cx="5265239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u="sng" dirty="0" smtClean="0"/>
              <a:t>Hardware  / Input</a:t>
            </a:r>
            <a:endParaRPr lang="en-US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202326" y="1538176"/>
            <a:ext cx="55289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Check on the orientation of the device to calculate how the camera should render objects in the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Evaluate if there are actions triggering different behaviors in your scene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Update scene variables or components based on input checks 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183513"/>
              </p:ext>
            </p:extLst>
          </p:nvPr>
        </p:nvGraphicFramePr>
        <p:xfrm>
          <a:off x="-92149" y="545806"/>
          <a:ext cx="4160874" cy="586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038398"/>
              </p:ext>
            </p:extLst>
          </p:nvPr>
        </p:nvGraphicFramePr>
        <p:xfrm>
          <a:off x="6436241" y="3758133"/>
          <a:ext cx="2658141" cy="1925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58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KittenVR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Check</a:t>
                      </a:r>
                      <a:r>
                        <a:rPr lang="en-US" sz="1400" baseline="0" dirty="0" smtClean="0"/>
                        <a:t> for Oculus orientation change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Analyze for Xbox</a:t>
                      </a:r>
                      <a:r>
                        <a:rPr lang="en-US" sz="1400" baseline="0" dirty="0" smtClean="0"/>
                        <a:t> button presses matching the “collect” action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Move character with joystick changes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2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833729" y="756091"/>
            <a:ext cx="4166543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u="sng" dirty="0" smtClean="0"/>
              <a:t>Render Loop</a:t>
            </a:r>
            <a:endParaRPr lang="en-US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332988" y="1481470"/>
            <a:ext cx="5528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Evaluate the scene appearance based on the orientation of the headset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Apply effects based on changing scene (shadows, lighting, etc.) dynamically to match the user’s expectation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Draw to the headset / 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Example: If player has moved under a tree, update the shadows cast by the player accordingly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569257"/>
              </p:ext>
            </p:extLst>
          </p:nvPr>
        </p:nvGraphicFramePr>
        <p:xfrm>
          <a:off x="6610380" y="3955310"/>
          <a:ext cx="5251538" cy="25305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257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6100">
                <a:tc>
                  <a:txBody>
                    <a:bodyPr/>
                    <a:lstStyle/>
                    <a:p>
                      <a:r>
                        <a:rPr lang="en-US" dirty="0" smtClean="0"/>
                        <a:t>Playback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Required Refresh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Rate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r>
                        <a:rPr lang="en-US" dirty="0" smtClean="0"/>
                        <a:t>Film / TV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</a:t>
                      </a:r>
                      <a:r>
                        <a:rPr lang="en-US" baseline="0" dirty="0" smtClean="0"/>
                        <a:t> – 48 FPS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r>
                        <a:rPr lang="en-US" dirty="0" smtClean="0"/>
                        <a:t>Console Gaming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 FPS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r>
                        <a:rPr lang="en-US" dirty="0" smtClean="0"/>
                        <a:t>PC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50-60 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6100">
                <a:tc>
                  <a:txBody>
                    <a:bodyPr/>
                    <a:lstStyle/>
                    <a:p>
                      <a:r>
                        <a:rPr lang="en-US" dirty="0" smtClean="0"/>
                        <a:t>VR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75-120</a:t>
                      </a:r>
                      <a:r>
                        <a:rPr lang="en-US" baseline="0" dirty="0" smtClean="0"/>
                        <a:t> Hz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4506096"/>
              </p:ext>
            </p:extLst>
          </p:nvPr>
        </p:nvGraphicFramePr>
        <p:xfrm>
          <a:off x="-92149" y="545806"/>
          <a:ext cx="4160874" cy="586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2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Presence in 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how your user will want to interact with the environment </a:t>
            </a:r>
          </a:p>
          <a:p>
            <a:r>
              <a:rPr lang="en-US" dirty="0" smtClean="0"/>
              <a:t>Environment scale will impact how realistic a scene feels to a player</a:t>
            </a:r>
            <a:endParaRPr lang="en-US" dirty="0"/>
          </a:p>
          <a:p>
            <a:r>
              <a:rPr lang="en-US" dirty="0" smtClean="0"/>
              <a:t>Non-autonomous character actions will break the sense of self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535" y="2543276"/>
            <a:ext cx="2183272" cy="2341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204" y="4885244"/>
            <a:ext cx="1665793" cy="14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8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Livi Erickson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Livi.Erickson@Microsoft.com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Virtual &amp; Augmented Reality Developer / Evangelist </a:t>
            </a:r>
          </a:p>
          <a:p>
            <a:r>
              <a:rPr lang="en-US" dirty="0" smtClean="0"/>
              <a:t>VR Blog: </a:t>
            </a:r>
            <a:r>
              <a:rPr lang="en-US" dirty="0" smtClean="0">
                <a:hlinkClick r:id="rId4"/>
              </a:rPr>
              <a:t>The Matrix is my Office</a:t>
            </a:r>
            <a:endParaRPr lang="en-US" dirty="0" smtClean="0"/>
          </a:p>
          <a:p>
            <a:r>
              <a:rPr lang="en-US" dirty="0" smtClean="0"/>
              <a:t>Developer, KittenVR &amp; KittenVR.com </a:t>
            </a:r>
          </a:p>
          <a:p>
            <a:r>
              <a:rPr lang="en-US" dirty="0" smtClean="0"/>
              <a:t>@MissLiviRose on Twitter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756595" y="2322350"/>
            <a:ext cx="2725340" cy="3633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41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Performance &amp;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 Framerates = Motion Sickness</a:t>
            </a:r>
          </a:p>
          <a:p>
            <a:r>
              <a:rPr lang="en-US" dirty="0" smtClean="0"/>
              <a:t>“Tearing” around the edges of the display</a:t>
            </a:r>
          </a:p>
          <a:p>
            <a:r>
              <a:rPr lang="en-US" dirty="0" smtClean="0"/>
              <a:t>Shadowing (duplication) of scene objects at high framerates </a:t>
            </a:r>
          </a:p>
          <a:p>
            <a:r>
              <a:rPr lang="en-US" dirty="0" smtClean="0"/>
              <a:t>Motion blur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9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55573" y="956930"/>
          <a:ext cx="12099851" cy="4210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425" y="2576290"/>
            <a:ext cx="1828800" cy="1762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30478" y="1886429"/>
            <a:ext cx="5402341" cy="177124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Motion Sickness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of the trade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Unity, Unreal Engine, </a:t>
            </a:r>
            <a:r>
              <a:rPr lang="en-US" dirty="0" err="1" smtClean="0"/>
              <a:t>WebVR</a:t>
            </a:r>
            <a:r>
              <a:rPr lang="en-US" dirty="0" smtClean="0"/>
              <a:t> (Oh My!)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89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Development Options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development with the Oculus SDK</a:t>
            </a:r>
          </a:p>
          <a:p>
            <a:r>
              <a:rPr lang="en-US" dirty="0" smtClean="0"/>
              <a:t>Game Engines:</a:t>
            </a:r>
          </a:p>
          <a:p>
            <a:pPr lvl="1"/>
            <a:r>
              <a:rPr lang="en-US" dirty="0" smtClean="0"/>
              <a:t>Unity</a:t>
            </a:r>
          </a:p>
          <a:p>
            <a:pPr lvl="1"/>
            <a:r>
              <a:rPr lang="en-US" dirty="0" smtClean="0"/>
              <a:t>Unreal</a:t>
            </a:r>
          </a:p>
          <a:p>
            <a:r>
              <a:rPr lang="en-US" dirty="0" smtClean="0"/>
              <a:t>Web:</a:t>
            </a:r>
          </a:p>
          <a:p>
            <a:pPr lvl="1"/>
            <a:r>
              <a:rPr lang="en-US" dirty="0" err="1" smtClean="0"/>
              <a:t>WebGL</a:t>
            </a:r>
            <a:r>
              <a:rPr lang="en-US" dirty="0" smtClean="0"/>
              <a:t> VR support through </a:t>
            </a:r>
            <a:r>
              <a:rPr lang="en-US" dirty="0" err="1" smtClean="0"/>
              <a:t>WebVR</a:t>
            </a:r>
            <a:endParaRPr lang="en-US" dirty="0" smtClean="0"/>
          </a:p>
          <a:p>
            <a:pPr lvl="1"/>
            <a:r>
              <a:rPr lang="en-US" dirty="0" smtClean="0"/>
              <a:t>Three.JS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21322"/>
              </p:ext>
            </p:extLst>
          </p:nvPr>
        </p:nvGraphicFramePr>
        <p:xfrm>
          <a:off x="7900159" y="2815982"/>
          <a:ext cx="2658141" cy="1407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58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KittenVR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Used the Oculus </a:t>
                      </a:r>
                      <a:r>
                        <a:rPr lang="en-US" sz="1400" dirty="0" err="1" smtClean="0"/>
                        <a:t>Unitypackage</a:t>
                      </a:r>
                      <a:r>
                        <a:rPr lang="en-US" sz="1400" dirty="0" smtClean="0"/>
                        <a:t> plugin for Unity 4.6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Upgraded</a:t>
                      </a:r>
                      <a:r>
                        <a:rPr lang="en-US" sz="1400" baseline="0" dirty="0" smtClean="0"/>
                        <a:t> to use built-in option for VR support in Unity 5.X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9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Oculus SDK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337" y="2426394"/>
            <a:ext cx="5422900" cy="3050381"/>
          </a:xfrm>
        </p:spPr>
      </p:pic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581193" y="2169076"/>
            <a:ext cx="5422392" cy="3633047"/>
          </a:xfrm>
        </p:spPr>
        <p:txBody>
          <a:bodyPr/>
          <a:lstStyle/>
          <a:p>
            <a:r>
              <a:rPr lang="en-US" dirty="0" smtClean="0"/>
              <a:t>Add stereoscopic, distortion, and update effects within the graphics pipeline of your application</a:t>
            </a:r>
          </a:p>
          <a:p>
            <a:r>
              <a:rPr lang="en-US" dirty="0" smtClean="0"/>
              <a:t>Render to a texture specifically output to the Oculus device as well as to a non-stereoscopic screen view</a:t>
            </a:r>
          </a:p>
          <a:p>
            <a:r>
              <a:rPr lang="en-US" dirty="0" smtClean="0"/>
              <a:t>Great for custom game engines adding in VR support with the Rift</a:t>
            </a:r>
          </a:p>
          <a:p>
            <a:r>
              <a:rPr lang="en-US" dirty="0" smtClean="0"/>
              <a:t>More customization and control granted</a:t>
            </a:r>
          </a:p>
          <a:p>
            <a:r>
              <a:rPr lang="en-US" dirty="0" smtClean="0"/>
              <a:t>Versions available for desktop and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028241" y="5598491"/>
            <a:ext cx="1814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accent4"/>
                </a:solidFill>
              </a:rPr>
              <a:t>Source: developer.oculus.com</a:t>
            </a:r>
            <a:endParaRPr lang="en-US" sz="105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90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Engine from Unity Technologies</a:t>
            </a:r>
          </a:p>
          <a:p>
            <a:r>
              <a:rPr lang="en-US" dirty="0" smtClean="0"/>
              <a:t>Visual editor for environment building &amp; scripting</a:t>
            </a:r>
          </a:p>
          <a:p>
            <a:r>
              <a:rPr lang="en-US" dirty="0" smtClean="0"/>
              <a:t>Languages: C#, </a:t>
            </a:r>
            <a:r>
              <a:rPr lang="en-US" dirty="0" err="1" smtClean="0"/>
              <a:t>UnityScript</a:t>
            </a:r>
            <a:r>
              <a:rPr lang="en-US" dirty="0" smtClean="0"/>
              <a:t> (a JS derivative), Boo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51" y="2880191"/>
            <a:ext cx="3038549" cy="22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5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27" y="960220"/>
            <a:ext cx="8236688" cy="4995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1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Unity: VR Mode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Unity 5.1+ has support for VR built in</a:t>
            </a:r>
          </a:p>
          <a:p>
            <a:r>
              <a:rPr lang="en-US" dirty="0" smtClean="0"/>
              <a:t>Requires Oculus Runtime (available for Windows)</a:t>
            </a:r>
          </a:p>
          <a:p>
            <a:endParaRPr lang="en-US" dirty="0"/>
          </a:p>
          <a:p>
            <a:r>
              <a:rPr lang="en-US" dirty="0" smtClean="0"/>
              <a:t>Implementing it: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Edit -&gt; Project Settings -&gt; Player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Under “Other Settings” check the ‘Virtual Reality Supported’ box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Will look normal until the Oculus is plugged in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9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Game Engine from Epic Games</a:t>
            </a:r>
          </a:p>
          <a:p>
            <a:r>
              <a:rPr lang="en-US" dirty="0" smtClean="0"/>
              <a:t>Visual editor for environment building &amp; scripting </a:t>
            </a:r>
          </a:p>
          <a:p>
            <a:r>
              <a:rPr lang="en-US" dirty="0" smtClean="0"/>
              <a:t>Language: C++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386" y="2440700"/>
            <a:ext cx="2344914" cy="2792727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Flexible back end development</a:t>
            </a:r>
            <a:endParaRPr lang="en-US" dirty="0"/>
          </a:p>
          <a:p>
            <a:r>
              <a:rPr lang="en-US" dirty="0" smtClean="0"/>
              <a:t>Front-end Rendering:</a:t>
            </a:r>
          </a:p>
          <a:p>
            <a:pPr lvl="1"/>
            <a:r>
              <a:rPr lang="en-US" dirty="0" err="1" smtClean="0"/>
              <a:t>WebGL</a:t>
            </a:r>
            <a:endParaRPr lang="en-US" dirty="0" smtClean="0"/>
          </a:p>
          <a:p>
            <a:pPr lvl="1"/>
            <a:r>
              <a:rPr lang="en-US" dirty="0" smtClean="0"/>
              <a:t>Three.JS</a:t>
            </a:r>
            <a:endParaRPr lang="en-US" dirty="0"/>
          </a:p>
          <a:p>
            <a:r>
              <a:rPr lang="en-US" dirty="0" smtClean="0"/>
              <a:t>Desktop &amp; mobile support with one codebase</a:t>
            </a:r>
          </a:p>
          <a:p>
            <a:r>
              <a:rPr lang="en-US" dirty="0" smtClean="0">
                <a:hlinkClick r:id="rId3"/>
              </a:rPr>
              <a:t>www.webvr.info</a:t>
            </a:r>
            <a:r>
              <a:rPr lang="en-US" dirty="0" smtClean="0"/>
              <a:t>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421" y="2035744"/>
            <a:ext cx="2179164" cy="204750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868" y="4206330"/>
            <a:ext cx="1791143" cy="1791143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0138829" y="4234092"/>
            <a:ext cx="942976" cy="1735617"/>
            <a:chOff x="10049739" y="4527844"/>
            <a:chExt cx="942976" cy="1735617"/>
          </a:xfrm>
        </p:grpSpPr>
        <p:grpSp>
          <p:nvGrpSpPr>
            <p:cNvPr id="10" name="Group 9"/>
            <p:cNvGrpSpPr/>
            <p:nvPr/>
          </p:nvGrpSpPr>
          <p:grpSpPr>
            <a:xfrm>
              <a:off x="10049739" y="4527844"/>
              <a:ext cx="942976" cy="1735617"/>
              <a:chOff x="5854995" y="2523460"/>
              <a:chExt cx="1498305" cy="2495107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854995" y="2523460"/>
                <a:ext cx="1498305" cy="2495107"/>
              </a:xfrm>
              <a:prstGeom prst="rect">
                <a:avLst/>
              </a:prstGeom>
              <a:solidFill>
                <a:schemeClr val="accent1">
                  <a:lumMod val="10000"/>
                  <a:lumOff val="90000"/>
                </a:schemeClr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959475" y="2759075"/>
                <a:ext cx="1292225" cy="1911350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0454913" y="6078876"/>
              <a:ext cx="132627" cy="12700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085271" y="2435631"/>
            <a:ext cx="1938338" cy="1465260"/>
            <a:chOff x="6915150" y="2081213"/>
            <a:chExt cx="1938338" cy="1465260"/>
          </a:xfrm>
        </p:grpSpPr>
        <p:sp>
          <p:nvSpPr>
            <p:cNvPr id="13" name="Rectangle 12"/>
            <p:cNvSpPr/>
            <p:nvPr/>
          </p:nvSpPr>
          <p:spPr>
            <a:xfrm>
              <a:off x="6915150" y="2081213"/>
              <a:ext cx="1938338" cy="1209675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027963" y="2187124"/>
              <a:ext cx="1720750" cy="1003751"/>
            </a:xfrm>
            <a:prstGeom prst="rect">
              <a:avLst/>
            </a:prstGeom>
            <a:solidFill>
              <a:schemeClr val="accent1">
                <a:lumMod val="10000"/>
                <a:lumOff val="9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94726" y="3290888"/>
              <a:ext cx="132627" cy="12700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40502" y="3419473"/>
              <a:ext cx="439251" cy="127000"/>
            </a:xfrm>
            <a:prstGeom prst="rect">
              <a:avLst/>
            </a:prstGeom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93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Build for Virtual (and Augmented) Reality?</a:t>
            </a:r>
          </a:p>
          <a:p>
            <a:r>
              <a:rPr lang="en-US" dirty="0" smtClean="0"/>
              <a:t>The VR Device Ecosystem</a:t>
            </a:r>
          </a:p>
          <a:p>
            <a:r>
              <a:rPr lang="en-US" dirty="0" smtClean="0"/>
              <a:t>Breakdown of a VR application</a:t>
            </a:r>
          </a:p>
          <a:p>
            <a:r>
              <a:rPr lang="en-US" dirty="0" smtClean="0"/>
              <a:t>Building a VR app: development ecosystem</a:t>
            </a:r>
          </a:p>
          <a:p>
            <a:r>
              <a:rPr lang="en-US" dirty="0" smtClean="0"/>
              <a:t>Design Considerations &amp; Concerns for VR today</a:t>
            </a:r>
          </a:p>
          <a:p>
            <a:r>
              <a:rPr lang="en-US" dirty="0" smtClean="0"/>
              <a:t>Q &amp; A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0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WebVR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installation of application is needed – run in the browser on any device</a:t>
            </a:r>
            <a:endParaRPr lang="en-US" dirty="0"/>
          </a:p>
          <a:p>
            <a:r>
              <a:rPr lang="en-US" dirty="0" smtClean="0"/>
              <a:t>Automatically support mobile and desktop devices</a:t>
            </a:r>
          </a:p>
          <a:p>
            <a:r>
              <a:rPr lang="en-US" dirty="0" smtClean="0"/>
              <a:t>Utilize the current set of tools and libraries for JavaScript </a:t>
            </a:r>
          </a:p>
          <a:p>
            <a:r>
              <a:rPr lang="en-US" dirty="0" smtClean="0"/>
              <a:t>Easily switch between VR and non-VR mode</a:t>
            </a:r>
          </a:p>
          <a:p>
            <a:r>
              <a:rPr lang="en-US" dirty="0" smtClean="0"/>
              <a:t>Offload interfacing with hardware to the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6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Downsides of WebVR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hits for non-native graphics</a:t>
            </a:r>
          </a:p>
          <a:p>
            <a:r>
              <a:rPr lang="en-US" dirty="0" smtClean="0"/>
              <a:t>Non-standard support for some browsers</a:t>
            </a:r>
          </a:p>
          <a:p>
            <a:r>
              <a:rPr lang="en-US" dirty="0" smtClean="0"/>
              <a:t>Less insight and control into bugs with hardware</a:t>
            </a:r>
          </a:p>
          <a:p>
            <a:r>
              <a:rPr lang="en-US" dirty="0" smtClean="0"/>
              <a:t>Relies on browser detection of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08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Ready to Build?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Development </a:t>
            </a:r>
          </a:p>
          <a:p>
            <a:r>
              <a:rPr lang="en-US" dirty="0" smtClean="0"/>
              <a:t>Scripting </a:t>
            </a:r>
          </a:p>
          <a:p>
            <a:r>
              <a:rPr lang="en-US" dirty="0" smtClean="0"/>
              <a:t>Animation &amp; 3D Modeling</a:t>
            </a:r>
          </a:p>
          <a:p>
            <a:r>
              <a:rPr lang="en-US" dirty="0" smtClean="0"/>
              <a:t>Download Unity / Unreal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4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Planning a VR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Evaluate how the medium lends itself to your game or application</a:t>
            </a:r>
          </a:p>
          <a:p>
            <a:pPr lvl="1"/>
            <a:r>
              <a:rPr lang="en-US" sz="1800" dirty="0"/>
              <a:t>Minimize the amount of locomotion</a:t>
            </a:r>
          </a:p>
          <a:p>
            <a:pPr lvl="1"/>
            <a:r>
              <a:rPr lang="en-US" sz="1800" dirty="0"/>
              <a:t>Choose one platform to target at a time</a:t>
            </a:r>
          </a:p>
          <a:p>
            <a:r>
              <a:rPr lang="en-US" dirty="0"/>
              <a:t>Read up on best practices, but don't lock things in</a:t>
            </a:r>
          </a:p>
          <a:p>
            <a:r>
              <a:rPr lang="en-US"/>
              <a:t>Prepare to iterate - a lot!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593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VR App - My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out the basics in your environment so that you have a rough understanding of what your application components will do</a:t>
            </a:r>
          </a:p>
          <a:p>
            <a:r>
              <a:rPr lang="en-US" dirty="0"/>
              <a:t>Script the behaviors for gameplay elements &amp; the rest of the application components</a:t>
            </a:r>
          </a:p>
          <a:p>
            <a:r>
              <a:rPr lang="en-US" dirty="0"/>
              <a:t>Finalize the environment with lighting, textures, effects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374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your VR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person QA is not quite enough! </a:t>
            </a:r>
          </a:p>
          <a:p>
            <a:r>
              <a:rPr lang="en-US" dirty="0"/>
              <a:t>Variations in height, gender, life experiences, comfort with technology, etc. will all impact your user to a much greater extent in VR</a:t>
            </a:r>
          </a:p>
          <a:p>
            <a:r>
              <a:rPr lang="en-US" dirty="0"/>
              <a:t>Performance is hugely important to prevent motion sickness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07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Your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party app stores: Oculus Share, GearVR Store</a:t>
            </a:r>
          </a:p>
          <a:p>
            <a:r>
              <a:rPr lang="en-US" dirty="0"/>
              <a:t>Third party app stores: V, </a:t>
            </a:r>
            <a:r>
              <a:rPr lang="en-US" dirty="0" err="1"/>
              <a:t>WearVR</a:t>
            </a:r>
            <a:endParaRPr lang="en-US" dirty="0"/>
          </a:p>
          <a:p>
            <a:r>
              <a:rPr lang="en-US" dirty="0"/>
              <a:t>Mobile app stores: Windows Store, Google Play, iOS app store</a:t>
            </a:r>
          </a:p>
          <a:p>
            <a:r>
              <a:rPr lang="en-US" dirty="0"/>
              <a:t>Standalone 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418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07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Oculus Story Studio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1192" y="2100170"/>
            <a:ext cx="2530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VR short clips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Built using Unreal Engine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100" y="2013098"/>
            <a:ext cx="6667397" cy="4308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87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Guided Meditation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052" y="2115974"/>
            <a:ext cx="7151511" cy="4022725"/>
          </a:xfrm>
        </p:spPr>
      </p:pic>
      <p:sp>
        <p:nvSpPr>
          <p:cNvPr id="5" name="TextBox 4"/>
          <p:cNvSpPr txBox="1"/>
          <p:nvPr/>
        </p:nvSpPr>
        <p:spPr>
          <a:xfrm>
            <a:off x="581192" y="2023244"/>
            <a:ext cx="2530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A series of meditation environments that help with relaxation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Voice narrator guides the wearer through a meditation session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Built with Unity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6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Immersive Computing for a 3D World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9508" y="2113628"/>
            <a:ext cx="6754241" cy="378571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/>
        </p:nvSpPr>
        <p:spPr>
          <a:xfrm>
            <a:off x="452341" y="2042148"/>
            <a:ext cx="51361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Rift Sketch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702" y="5576173"/>
            <a:ext cx="3581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u="sng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4"/>
              </a:rPr>
              <a:t>http://brianpeiris.github.io/RiftSketch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​</a:t>
            </a:r>
          </a:p>
          <a:p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192" y="2168736"/>
            <a:ext cx="36930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Live code 3D Environments in VR using an on-screen editor that changes the environment around you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Built on </a:t>
            </a:r>
            <a:r>
              <a:rPr lang="en-US" dirty="0" err="1" smtClean="0">
                <a:solidFill>
                  <a:schemeClr val="accent4"/>
                </a:solidFill>
              </a:rPr>
              <a:t>WebVR</a:t>
            </a:r>
            <a:endParaRPr lang="en-US" dirty="0" smtClean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Leap Motion camera pass through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6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Considerations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311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Today's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devices are non-standardized across platforms</a:t>
            </a:r>
          </a:p>
          <a:p>
            <a:r>
              <a:rPr lang="en-US" dirty="0"/>
              <a:t>Different headsets may require specialized SDKs and have a degree of exclusivity </a:t>
            </a:r>
          </a:p>
          <a:p>
            <a:r>
              <a:rPr lang="en-US" dirty="0"/>
              <a:t>"We don't know what the killer app will be yet"</a:t>
            </a:r>
          </a:p>
          <a:p>
            <a:r>
              <a:rPr lang="en-US" dirty="0"/>
              <a:t>Uncertainty in market fit (But I'm optimistic :) )</a:t>
            </a:r>
          </a:p>
          <a:p>
            <a:r>
              <a:rPr lang="en-US" dirty="0"/>
              <a:t>Constant evolution in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898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Blog: </a:t>
            </a:r>
            <a:r>
              <a:rPr lang="en-US" dirty="0" smtClean="0">
                <a:hlinkClick r:id="rId3"/>
              </a:rPr>
              <a:t>http://livierickson.com/blog</a:t>
            </a:r>
            <a:r>
              <a:rPr lang="en-US" dirty="0" smtClean="0"/>
              <a:t> for short-form VR development tutorials, reviews, and news</a:t>
            </a:r>
          </a:p>
          <a:p>
            <a:r>
              <a:rPr lang="en-US" dirty="0" smtClean="0"/>
              <a:t>GitHub: </a:t>
            </a:r>
            <a:r>
              <a:rPr lang="en-US" dirty="0" smtClean="0">
                <a:hlinkClick r:id="rId4"/>
              </a:rPr>
              <a:t>http://github.com/misslivirose</a:t>
            </a:r>
            <a:r>
              <a:rPr lang="en-US" dirty="0" smtClean="0"/>
              <a:t> for all the code in my VR experiments (including Kitten VR!)</a:t>
            </a:r>
          </a:p>
          <a:p>
            <a:r>
              <a:rPr lang="en-US" dirty="0" smtClean="0"/>
              <a:t>Informatica Feminale course materials: </a:t>
            </a:r>
            <a:r>
              <a:rPr lang="en-US" dirty="0" smtClean="0">
                <a:hlinkClick r:id="rId5"/>
              </a:rPr>
              <a:t>http://misslivirose.github.io/informatica_feminale</a:t>
            </a:r>
            <a:endParaRPr lang="en-US" dirty="0" smtClean="0"/>
          </a:p>
          <a:p>
            <a:r>
              <a:rPr lang="en-US" dirty="0" smtClean="0"/>
              <a:t>Learning Unity</a:t>
            </a:r>
            <a:r>
              <a:rPr lang="en-US" dirty="0"/>
              <a:t>: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livi.link/learnunity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31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03379" y="2265585"/>
            <a:ext cx="4967225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1500" b="1" cap="none" spc="0" dirty="0" smtClean="0">
                <a:ln/>
                <a:solidFill>
                  <a:schemeClr val="accent2"/>
                </a:solidFill>
                <a:effectLst/>
              </a:rPr>
              <a:t>Q &amp; A</a:t>
            </a:r>
            <a:endParaRPr lang="en-US" sz="11500" b="1" cap="none" spc="0" dirty="0">
              <a:ln/>
              <a:solidFill>
                <a:schemeClr val="accent2"/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24868" y="4262312"/>
            <a:ext cx="192424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@</a:t>
            </a:r>
            <a:r>
              <a:rPr lang="en-US" sz="2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misslivirose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9432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30486" y="2968572"/>
            <a:ext cx="31303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4">
                    <a:lumMod val="75000"/>
                  </a:schemeClr>
                </a:solidFill>
              </a:rPr>
              <a:t>the computer-generated simulation of a three-dimensional image or environment that can be interacted with in a seemingly real or physical way by a person using special electronic equipment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28922" y="2493619"/>
            <a:ext cx="2376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Virtual </a:t>
            </a:r>
            <a:r>
              <a:rPr lang="en-US" dirty="0">
                <a:solidFill>
                  <a:schemeClr val="accent2"/>
                </a:solidFill>
              </a:rPr>
              <a:t>R</a:t>
            </a:r>
            <a:r>
              <a:rPr lang="en-US" dirty="0" smtClean="0">
                <a:solidFill>
                  <a:schemeClr val="accent2"/>
                </a:solidFill>
              </a:rPr>
              <a:t>eality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342270" y="2764348"/>
            <a:ext cx="2376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smtClean="0">
                <a:solidFill>
                  <a:schemeClr val="accent1"/>
                </a:solidFill>
              </a:rPr>
              <a:t>NOUN</a:t>
            </a:r>
            <a:endParaRPr lang="en-US" sz="105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57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VR Device Ecosystem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Desktop // Mobile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75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media.bestofmicro.com/K/7/475063/gallery/Samsung-Gear-VR-G05_w_600.jpg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142" y="3869939"/>
            <a:ext cx="2986667" cy="199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 Mounted Displays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2"/>
                </a:solidFill>
              </a:rPr>
              <a:t>Head Mounted Displays (HMDs) can be desktop-powered devices or mobile-powered devices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Desktop: Separate display device self-containing screen, content provided externally from a separate PC</a:t>
            </a:r>
          </a:p>
          <a:p>
            <a:r>
              <a:rPr lang="en-US" dirty="0" smtClean="0"/>
              <a:t>Mobile: Content provided and displayed by a smart phone inserted into the casing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896091"/>
            <a:ext cx="3920542" cy="219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0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Desktop Virtual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Powered from external computers</a:t>
            </a:r>
          </a:p>
          <a:p>
            <a:pPr marL="0" indent="0">
              <a:buNone/>
            </a:pPr>
            <a:r>
              <a:rPr lang="en-US" dirty="0" smtClean="0"/>
              <a:t>Hardware includes separate screens</a:t>
            </a:r>
          </a:p>
          <a:p>
            <a:pPr marL="0" indent="0">
              <a:buNone/>
            </a:pPr>
            <a:r>
              <a:rPr lang="en-US" dirty="0" smtClean="0"/>
              <a:t>Treated as an external display at the hardware level</a:t>
            </a:r>
          </a:p>
          <a:p>
            <a:pPr marL="0" indent="0">
              <a:buNone/>
            </a:pPr>
            <a:r>
              <a:rPr lang="en-US" dirty="0" smtClean="0"/>
              <a:t>Software runs on the desktop and is passed to the display</a:t>
            </a:r>
          </a:p>
          <a:p>
            <a:pPr marL="0" indent="0">
              <a:buNone/>
            </a:pPr>
            <a:r>
              <a:rPr lang="en-US" dirty="0" smtClean="0"/>
              <a:t>Examples: Oculus Rift, HTC Vive, FOVE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3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Virtual Reality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Headsets are containers that support stereoscopic rendering for mobile phones</a:t>
            </a:r>
          </a:p>
          <a:p>
            <a:r>
              <a:rPr lang="en-US" dirty="0" smtClean="0"/>
              <a:t>Applications are typical smartphone apps</a:t>
            </a:r>
          </a:p>
          <a:p>
            <a:r>
              <a:rPr lang="en-US" dirty="0" smtClean="0"/>
              <a:t>The display is the phone screen</a:t>
            </a:r>
          </a:p>
          <a:p>
            <a:r>
              <a:rPr lang="en-US" dirty="0" smtClean="0"/>
              <a:t>Usually, almost all computational aspects are done on the phone rather than the headset</a:t>
            </a:r>
          </a:p>
          <a:p>
            <a:r>
              <a:rPr lang="en-US" dirty="0" smtClean="0"/>
              <a:t>Examples: </a:t>
            </a:r>
            <a:r>
              <a:rPr lang="en-US" dirty="0" err="1" smtClean="0"/>
              <a:t>GearVR</a:t>
            </a:r>
            <a:r>
              <a:rPr lang="en-US" dirty="0" smtClean="0"/>
              <a:t>, </a:t>
            </a:r>
            <a:r>
              <a:rPr lang="en-US" dirty="0" err="1" smtClean="0"/>
              <a:t>Homido</a:t>
            </a:r>
            <a:r>
              <a:rPr lang="en-US" dirty="0" smtClean="0"/>
              <a:t>, </a:t>
            </a:r>
            <a:r>
              <a:rPr lang="en-US" dirty="0" err="1" smtClean="0"/>
              <a:t>FreeFly</a:t>
            </a:r>
            <a:r>
              <a:rPr lang="en-US" dirty="0" smtClean="0"/>
              <a:t>, Cardboard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5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773</TotalTime>
  <Words>1534</Words>
  <Application>Microsoft Office PowerPoint</Application>
  <PresentationFormat>Widescreen</PresentationFormat>
  <Paragraphs>287</Paragraphs>
  <Slides>44</Slides>
  <Notes>44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Dividend</vt:lpstr>
      <vt:lpstr>Beginning Virtual Reality Development</vt:lpstr>
      <vt:lpstr>About Me</vt:lpstr>
      <vt:lpstr>Today’s Topics</vt:lpstr>
      <vt:lpstr>Immersive Computing for a 3D World</vt:lpstr>
      <vt:lpstr>PowerPoint Presentation</vt:lpstr>
      <vt:lpstr>The VR Device Ecosystem</vt:lpstr>
      <vt:lpstr>Head Mounted Displays</vt:lpstr>
      <vt:lpstr>Desktop Virtual Reality</vt:lpstr>
      <vt:lpstr>Mobile Virtual Reality</vt:lpstr>
      <vt:lpstr>Input - Controllers</vt:lpstr>
      <vt:lpstr>Input - Wearables</vt:lpstr>
      <vt:lpstr>Haptics</vt:lpstr>
      <vt:lpstr>Overview of a VR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Presence in VR</vt:lpstr>
      <vt:lpstr>Display Performance &amp; Considerations</vt:lpstr>
      <vt:lpstr>PowerPoint Presentation</vt:lpstr>
      <vt:lpstr>Tools of the trade</vt:lpstr>
      <vt:lpstr>Development Options</vt:lpstr>
      <vt:lpstr>Oculus SDK</vt:lpstr>
      <vt:lpstr>Unity</vt:lpstr>
      <vt:lpstr>PowerPoint Presentation</vt:lpstr>
      <vt:lpstr>Unity: VR Mode</vt:lpstr>
      <vt:lpstr>Unreal Engine</vt:lpstr>
      <vt:lpstr>Web VR</vt:lpstr>
      <vt:lpstr>Benefits of WebVR</vt:lpstr>
      <vt:lpstr>Downsides of WebVR</vt:lpstr>
      <vt:lpstr>Ready to Build?</vt:lpstr>
      <vt:lpstr>Planning a VR Application</vt:lpstr>
      <vt:lpstr>Implementation of a VR App - My Strategy</vt:lpstr>
      <vt:lpstr>Testing your VR App</vt:lpstr>
      <vt:lpstr>Shipping Your App</vt:lpstr>
      <vt:lpstr>Example Apps</vt:lpstr>
      <vt:lpstr>Oculus Story Studio</vt:lpstr>
      <vt:lpstr>Guided Meditation</vt:lpstr>
      <vt:lpstr>Rift Sketch</vt:lpstr>
      <vt:lpstr>Final Considerations</vt:lpstr>
      <vt:lpstr>Today's Challenges</vt:lpstr>
      <vt:lpstr>My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Beginning Virtual Reality Development</dc:title>
  <dc:creator>Livi Erickson</dc:creator>
  <cp:lastModifiedBy>Livi Erickson</cp:lastModifiedBy>
  <cp:revision>73</cp:revision>
  <dcterms:created xsi:type="dcterms:W3CDTF">2015-09-29T16:37:25Z</dcterms:created>
  <dcterms:modified xsi:type="dcterms:W3CDTF">2015-10-03T19:48:20Z</dcterms:modified>
</cp:coreProperties>
</file>